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3" r:id="rId6"/>
    <p:sldId id="270" r:id="rId7"/>
    <p:sldId id="266" r:id="rId8"/>
    <p:sldId id="269" r:id="rId9"/>
    <p:sldId id="273" r:id="rId10"/>
    <p:sldId id="274" r:id="rId11"/>
  </p:sldIdLst>
  <p:sldSz cx="9144000" cy="5143500" type="screen16x9"/>
  <p:notesSz cx="6858000" cy="9144000"/>
  <p:embeddedFontLst>
    <p:embeddedFont>
      <p:font typeface="Bree Serif" panose="020B0604020202020204" charset="0"/>
      <p:regular r:id="rId13"/>
    </p:embeddedFont>
    <p:embeddedFont>
      <p:font typeface="Impact" panose="020B0806030902050204" pitchFamily="34" charset="0"/>
      <p:regular r:id="rId14"/>
    </p:embeddedFont>
    <p:embeddedFont>
      <p:font typeface="Roboto Black" panose="02000000000000000000" pitchFamily="2" charset="0"/>
      <p:bold r:id="rId15"/>
      <p:boldItalic r:id="rId16"/>
    </p:embeddedFont>
    <p:embeddedFont>
      <p:font typeface="Roboto Light" panose="02000000000000000000" pitchFamily="2" charset="0"/>
      <p:regular r:id="rId17"/>
      <p:bold r:id="rId18"/>
      <p:italic r:id="rId19"/>
      <p:boldItalic r:id="rId20"/>
    </p:embeddedFont>
    <p:embeddedFont>
      <p:font typeface="Roboto Mono Thin" panose="020B0604020202020204" charset="0"/>
      <p:regular r:id="rId21"/>
      <p:bold r:id="rId22"/>
      <p:italic r:id="rId23"/>
      <p:boldItalic r:id="rId24"/>
    </p:embeddedFont>
    <p:embeddedFont>
      <p:font typeface="Roboto Thin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F5512F-C6F9-4830-86BF-620EA52B54F2}">
  <a:tblStyle styleId="{A3F5512F-C6F9-4830-86BF-620EA52B54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31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g5bb3dc62fd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" name="Google Shape;1106;g5bb3dc62fd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HREE COLUMNS 2 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1698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6" r:id="rId5"/>
    <p:sldLayoutId id="2147483660" r:id="rId6"/>
    <p:sldLayoutId id="2147483663" r:id="rId7"/>
    <p:sldLayoutId id="214748366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4893509" y="1889858"/>
            <a:ext cx="3784362" cy="68189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accent1"/>
                </a:solidFill>
              </a:rPr>
              <a:t>ANDROID PROJECT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6035239" y="2459812"/>
            <a:ext cx="1500901" cy="3548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/>
              <a:t>Trivia Game</a:t>
            </a:r>
            <a:endParaRPr sz="1800" b="1"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65219" y="1257972"/>
            <a:ext cx="4907489" cy="20208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0" dirty="0"/>
              <a:t>THANKS!</a:t>
            </a:r>
            <a:endParaRPr sz="80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 dirty="0"/>
              <a:t>OUR GAME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622142" y="2571750"/>
            <a:ext cx="4073516" cy="1595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e-IL" dirty="0"/>
              <a:t>ידוע ששינון חומר הלימוד לפני ראיון עבודה הוא דבר חשוב מאוד, לכן החלטנו לבנות משחק טריוויה אשר מיועד למתכנתי </a:t>
            </a:r>
            <a:r>
              <a:rPr lang="en-US" dirty="0"/>
              <a:t>Java</a:t>
            </a:r>
            <a:r>
              <a:rPr lang="he-IL" dirty="0"/>
              <a:t> ו – </a:t>
            </a:r>
            <a:r>
              <a:rPr lang="en-US" dirty="0"/>
              <a:t>Android</a:t>
            </a:r>
            <a:r>
              <a:rPr lang="he-IL" dirty="0"/>
              <a:t> אשר יסייע להם לקראת ראיון העבודה הבא שלהם או סתם לרענן את הידע שלהם.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969825" y="228385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5" name="Google Shape;265;p24"/>
          <p:cNvGrpSpPr/>
          <p:nvPr/>
        </p:nvGrpSpPr>
        <p:grpSpPr>
          <a:xfrm>
            <a:off x="1110251" y="1395327"/>
            <a:ext cx="2342144" cy="1664528"/>
            <a:chOff x="160325" y="221250"/>
            <a:chExt cx="7199950" cy="5116900"/>
          </a:xfrm>
        </p:grpSpPr>
        <p:sp>
          <p:nvSpPr>
            <p:cNvPr id="266" name="Google Shape;266;p24"/>
            <p:cNvSpPr/>
            <p:nvPr/>
          </p:nvSpPr>
          <p:spPr>
            <a:xfrm>
              <a:off x="2429200" y="1820275"/>
              <a:ext cx="2493650" cy="3513550"/>
            </a:xfrm>
            <a:custGeom>
              <a:avLst/>
              <a:gdLst/>
              <a:ahLst/>
              <a:cxnLst/>
              <a:rect l="l" t="t" r="r" b="b"/>
              <a:pathLst>
                <a:path w="99746" h="140542" extrusionOk="0">
                  <a:moveTo>
                    <a:pt x="86262" y="95423"/>
                  </a:moveTo>
                  <a:lnTo>
                    <a:pt x="86262" y="53416"/>
                  </a:lnTo>
                  <a:cubicBezTo>
                    <a:pt x="86780" y="53243"/>
                    <a:pt x="87126" y="53071"/>
                    <a:pt x="87645" y="52898"/>
                  </a:cubicBezTo>
                  <a:cubicBezTo>
                    <a:pt x="99745" y="47366"/>
                    <a:pt x="95251" y="29215"/>
                    <a:pt x="82113" y="29734"/>
                  </a:cubicBezTo>
                  <a:cubicBezTo>
                    <a:pt x="68802" y="30252"/>
                    <a:pt x="65863" y="48749"/>
                    <a:pt x="78310" y="53243"/>
                  </a:cubicBezTo>
                  <a:lnTo>
                    <a:pt x="78828" y="53416"/>
                  </a:lnTo>
                  <a:lnTo>
                    <a:pt x="78828" y="91447"/>
                  </a:lnTo>
                  <a:lnTo>
                    <a:pt x="49960" y="111154"/>
                  </a:lnTo>
                  <a:lnTo>
                    <a:pt x="49960" y="23856"/>
                  </a:lnTo>
                  <a:cubicBezTo>
                    <a:pt x="62925" y="19534"/>
                    <a:pt x="60159" y="519"/>
                    <a:pt x="46502" y="173"/>
                  </a:cubicBezTo>
                  <a:cubicBezTo>
                    <a:pt x="33019" y="0"/>
                    <a:pt x="29388" y="18843"/>
                    <a:pt x="42008" y="23510"/>
                  </a:cubicBezTo>
                  <a:lnTo>
                    <a:pt x="42526" y="23683"/>
                  </a:lnTo>
                  <a:lnTo>
                    <a:pt x="42526" y="82285"/>
                  </a:lnTo>
                  <a:lnTo>
                    <a:pt x="20399" y="71567"/>
                  </a:lnTo>
                  <a:lnTo>
                    <a:pt x="20399" y="43909"/>
                  </a:lnTo>
                  <a:cubicBezTo>
                    <a:pt x="20918" y="43736"/>
                    <a:pt x="21264" y="43736"/>
                    <a:pt x="21782" y="43563"/>
                  </a:cubicBezTo>
                  <a:cubicBezTo>
                    <a:pt x="33883" y="37858"/>
                    <a:pt x="29388" y="19880"/>
                    <a:pt x="16250" y="20399"/>
                  </a:cubicBezTo>
                  <a:cubicBezTo>
                    <a:pt x="2940" y="20917"/>
                    <a:pt x="1" y="39241"/>
                    <a:pt x="12447" y="43909"/>
                  </a:cubicBezTo>
                  <a:lnTo>
                    <a:pt x="12966" y="44082"/>
                  </a:lnTo>
                  <a:lnTo>
                    <a:pt x="12966" y="76235"/>
                  </a:lnTo>
                  <a:lnTo>
                    <a:pt x="42526" y="90756"/>
                  </a:lnTo>
                  <a:lnTo>
                    <a:pt x="42526" y="140541"/>
                  </a:lnTo>
                  <a:lnTo>
                    <a:pt x="49960" y="140541"/>
                  </a:lnTo>
                  <a:lnTo>
                    <a:pt x="49960" y="120143"/>
                  </a:lnTo>
                  <a:close/>
                  <a:moveTo>
                    <a:pt x="78310" y="40278"/>
                  </a:moveTo>
                  <a:cubicBezTo>
                    <a:pt x="78828" y="38550"/>
                    <a:pt x="80557" y="37340"/>
                    <a:pt x="82632" y="37340"/>
                  </a:cubicBezTo>
                  <a:cubicBezTo>
                    <a:pt x="83150" y="37340"/>
                    <a:pt x="83669" y="37340"/>
                    <a:pt x="84187" y="37513"/>
                  </a:cubicBezTo>
                  <a:cubicBezTo>
                    <a:pt x="88163" y="38895"/>
                    <a:pt x="88336" y="44600"/>
                    <a:pt x="84533" y="46156"/>
                  </a:cubicBezTo>
                  <a:cubicBezTo>
                    <a:pt x="80730" y="47885"/>
                    <a:pt x="76754" y="44254"/>
                    <a:pt x="78137" y="40451"/>
                  </a:cubicBezTo>
                  <a:close/>
                  <a:moveTo>
                    <a:pt x="12447" y="34401"/>
                  </a:moveTo>
                  <a:cubicBezTo>
                    <a:pt x="11064" y="31289"/>
                    <a:pt x="13484" y="28005"/>
                    <a:pt x="16769" y="28005"/>
                  </a:cubicBezTo>
                  <a:cubicBezTo>
                    <a:pt x="17288" y="28005"/>
                    <a:pt x="17806" y="28005"/>
                    <a:pt x="18325" y="28178"/>
                  </a:cubicBezTo>
                  <a:cubicBezTo>
                    <a:pt x="22301" y="29388"/>
                    <a:pt x="22474" y="35092"/>
                    <a:pt x="18671" y="36821"/>
                  </a:cubicBezTo>
                  <a:cubicBezTo>
                    <a:pt x="16250" y="37858"/>
                    <a:pt x="13484" y="36821"/>
                    <a:pt x="12447" y="34574"/>
                  </a:cubicBezTo>
                  <a:close/>
                  <a:moveTo>
                    <a:pt x="42008" y="14176"/>
                  </a:moveTo>
                  <a:cubicBezTo>
                    <a:pt x="41489" y="12965"/>
                    <a:pt x="41489" y="11755"/>
                    <a:pt x="42008" y="10545"/>
                  </a:cubicBezTo>
                  <a:cubicBezTo>
                    <a:pt x="42699" y="8817"/>
                    <a:pt x="44428" y="7607"/>
                    <a:pt x="46329" y="7607"/>
                  </a:cubicBezTo>
                  <a:cubicBezTo>
                    <a:pt x="48058" y="7607"/>
                    <a:pt x="49787" y="8644"/>
                    <a:pt x="50478" y="10200"/>
                  </a:cubicBezTo>
                  <a:cubicBezTo>
                    <a:pt x="50997" y="11410"/>
                    <a:pt x="50997" y="12620"/>
                    <a:pt x="50651" y="13830"/>
                  </a:cubicBezTo>
                  <a:cubicBezTo>
                    <a:pt x="49787" y="16250"/>
                    <a:pt x="47194" y="17460"/>
                    <a:pt x="44774" y="16596"/>
                  </a:cubicBezTo>
                  <a:cubicBezTo>
                    <a:pt x="43563" y="16077"/>
                    <a:pt x="42526" y="15213"/>
                    <a:pt x="42008" y="14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4"/>
            <p:cNvSpPr/>
            <p:nvPr/>
          </p:nvSpPr>
          <p:spPr>
            <a:xfrm>
              <a:off x="160325" y="221250"/>
              <a:ext cx="7199950" cy="5116900"/>
            </a:xfrm>
            <a:custGeom>
              <a:avLst/>
              <a:gdLst/>
              <a:ahLst/>
              <a:cxnLst/>
              <a:rect l="l" t="t" r="r" b="b"/>
              <a:pathLst>
                <a:path w="287998" h="204676" extrusionOk="0">
                  <a:moveTo>
                    <a:pt x="219196" y="79865"/>
                  </a:moveTo>
                  <a:cubicBezTo>
                    <a:pt x="217468" y="40106"/>
                    <a:pt x="186697" y="7607"/>
                    <a:pt x="146938" y="3804"/>
                  </a:cubicBezTo>
                  <a:cubicBezTo>
                    <a:pt x="107178" y="1"/>
                    <a:pt x="70876" y="26104"/>
                    <a:pt x="61714" y="64999"/>
                  </a:cubicBezTo>
                  <a:cubicBezTo>
                    <a:pt x="25585" y="70876"/>
                    <a:pt x="0" y="103548"/>
                    <a:pt x="2939" y="140023"/>
                  </a:cubicBezTo>
                  <a:cubicBezTo>
                    <a:pt x="5878" y="176498"/>
                    <a:pt x="36648" y="204675"/>
                    <a:pt x="73296" y="204502"/>
                  </a:cubicBezTo>
                  <a:lnTo>
                    <a:pt x="86088" y="204502"/>
                  </a:lnTo>
                  <a:lnTo>
                    <a:pt x="86088" y="148321"/>
                  </a:lnTo>
                  <a:cubicBezTo>
                    <a:pt x="87471" y="147802"/>
                    <a:pt x="88854" y="147110"/>
                    <a:pt x="89891" y="146073"/>
                  </a:cubicBezTo>
                  <a:cubicBezTo>
                    <a:pt x="92485" y="144172"/>
                    <a:pt x="94040" y="141233"/>
                    <a:pt x="94386" y="137948"/>
                  </a:cubicBezTo>
                  <a:cubicBezTo>
                    <a:pt x="95596" y="127749"/>
                    <a:pt x="84360" y="120835"/>
                    <a:pt x="75716" y="126366"/>
                  </a:cubicBezTo>
                  <a:cubicBezTo>
                    <a:pt x="67246" y="131898"/>
                    <a:pt x="68802" y="145036"/>
                    <a:pt x="78655" y="148148"/>
                  </a:cubicBezTo>
                  <a:lnTo>
                    <a:pt x="78655" y="196896"/>
                  </a:lnTo>
                  <a:lnTo>
                    <a:pt x="73296" y="196896"/>
                  </a:lnTo>
                  <a:cubicBezTo>
                    <a:pt x="40279" y="196723"/>
                    <a:pt x="12965" y="171139"/>
                    <a:pt x="10891" y="138121"/>
                  </a:cubicBezTo>
                  <a:cubicBezTo>
                    <a:pt x="8817" y="105277"/>
                    <a:pt x="32672" y="76235"/>
                    <a:pt x="65344" y="72086"/>
                  </a:cubicBezTo>
                  <a:lnTo>
                    <a:pt x="67937" y="71740"/>
                  </a:lnTo>
                  <a:lnTo>
                    <a:pt x="68456" y="69147"/>
                  </a:lnTo>
                  <a:cubicBezTo>
                    <a:pt x="75716" y="32673"/>
                    <a:pt x="109598" y="7780"/>
                    <a:pt x="146592" y="11410"/>
                  </a:cubicBezTo>
                  <a:cubicBezTo>
                    <a:pt x="183413" y="15040"/>
                    <a:pt x="211590" y="46156"/>
                    <a:pt x="211763" y="83323"/>
                  </a:cubicBezTo>
                  <a:lnTo>
                    <a:pt x="211763" y="86780"/>
                  </a:lnTo>
                  <a:lnTo>
                    <a:pt x="215220" y="86953"/>
                  </a:lnTo>
                  <a:cubicBezTo>
                    <a:pt x="226630" y="88163"/>
                    <a:pt x="237693" y="91102"/>
                    <a:pt x="248238" y="95942"/>
                  </a:cubicBezTo>
                  <a:cubicBezTo>
                    <a:pt x="269501" y="106141"/>
                    <a:pt x="280392" y="122045"/>
                    <a:pt x="280392" y="143653"/>
                  </a:cubicBezTo>
                  <a:cubicBezTo>
                    <a:pt x="280392" y="171485"/>
                    <a:pt x="257400" y="196896"/>
                    <a:pt x="232161" y="196896"/>
                  </a:cubicBezTo>
                  <a:lnTo>
                    <a:pt x="205886" y="196896"/>
                  </a:lnTo>
                  <a:lnTo>
                    <a:pt x="205886" y="156791"/>
                  </a:lnTo>
                  <a:cubicBezTo>
                    <a:pt x="219196" y="153334"/>
                    <a:pt x="217468" y="133800"/>
                    <a:pt x="203638" y="132935"/>
                  </a:cubicBezTo>
                  <a:cubicBezTo>
                    <a:pt x="189982" y="131898"/>
                    <a:pt x="185487" y="151086"/>
                    <a:pt x="198279" y="156272"/>
                  </a:cubicBezTo>
                  <a:lnTo>
                    <a:pt x="198279" y="204502"/>
                  </a:lnTo>
                  <a:lnTo>
                    <a:pt x="232334" y="204502"/>
                  </a:lnTo>
                  <a:cubicBezTo>
                    <a:pt x="261895" y="204502"/>
                    <a:pt x="287998" y="176152"/>
                    <a:pt x="287998" y="143826"/>
                  </a:cubicBezTo>
                  <a:cubicBezTo>
                    <a:pt x="287998" y="92657"/>
                    <a:pt x="233544" y="81940"/>
                    <a:pt x="219196" y="79865"/>
                  </a:cubicBezTo>
                  <a:close/>
                  <a:moveTo>
                    <a:pt x="77791" y="136047"/>
                  </a:moveTo>
                  <a:cubicBezTo>
                    <a:pt x="77964" y="133800"/>
                    <a:pt x="80038" y="132071"/>
                    <a:pt x="82285" y="132071"/>
                  </a:cubicBezTo>
                  <a:lnTo>
                    <a:pt x="82804" y="132071"/>
                  </a:lnTo>
                  <a:cubicBezTo>
                    <a:pt x="85397" y="132244"/>
                    <a:pt x="87298" y="134664"/>
                    <a:pt x="86953" y="137257"/>
                  </a:cubicBezTo>
                  <a:cubicBezTo>
                    <a:pt x="86780" y="138467"/>
                    <a:pt x="86261" y="139504"/>
                    <a:pt x="85224" y="140369"/>
                  </a:cubicBezTo>
                  <a:cubicBezTo>
                    <a:pt x="81940" y="142962"/>
                    <a:pt x="77272" y="140196"/>
                    <a:pt x="77791" y="136220"/>
                  </a:cubicBezTo>
                  <a:close/>
                  <a:moveTo>
                    <a:pt x="198279" y="144517"/>
                  </a:moveTo>
                  <a:cubicBezTo>
                    <a:pt x="198452" y="142097"/>
                    <a:pt x="200527" y="140369"/>
                    <a:pt x="202774" y="140369"/>
                  </a:cubicBezTo>
                  <a:lnTo>
                    <a:pt x="203293" y="140369"/>
                  </a:lnTo>
                  <a:cubicBezTo>
                    <a:pt x="204503" y="140541"/>
                    <a:pt x="205713" y="141060"/>
                    <a:pt x="206404" y="142097"/>
                  </a:cubicBezTo>
                  <a:cubicBezTo>
                    <a:pt x="208997" y="145209"/>
                    <a:pt x="206404" y="150049"/>
                    <a:pt x="202255" y="149531"/>
                  </a:cubicBezTo>
                  <a:cubicBezTo>
                    <a:pt x="199835" y="149185"/>
                    <a:pt x="197934" y="146938"/>
                    <a:pt x="198279" y="1445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4"/>
            <p:cNvSpPr/>
            <p:nvPr/>
          </p:nvSpPr>
          <p:spPr>
            <a:xfrm>
              <a:off x="2472425" y="4158300"/>
              <a:ext cx="726075" cy="1175525"/>
            </a:xfrm>
            <a:custGeom>
              <a:avLst/>
              <a:gdLst/>
              <a:ahLst/>
              <a:cxnLst/>
              <a:rect l="l" t="t" r="r" b="b"/>
              <a:pathLst>
                <a:path w="29043" h="47021" extrusionOk="0">
                  <a:moveTo>
                    <a:pt x="19189" y="1038"/>
                  </a:moveTo>
                  <a:cubicBezTo>
                    <a:pt x="16077" y="0"/>
                    <a:pt x="12793" y="173"/>
                    <a:pt x="9854" y="1556"/>
                  </a:cubicBezTo>
                  <a:cubicBezTo>
                    <a:pt x="1" y="6051"/>
                    <a:pt x="519" y="20053"/>
                    <a:pt x="10718" y="23856"/>
                  </a:cubicBezTo>
                  <a:lnTo>
                    <a:pt x="11237" y="24029"/>
                  </a:lnTo>
                  <a:lnTo>
                    <a:pt x="11237" y="47020"/>
                  </a:lnTo>
                  <a:lnTo>
                    <a:pt x="18670" y="47020"/>
                  </a:lnTo>
                  <a:lnTo>
                    <a:pt x="18670" y="24029"/>
                  </a:lnTo>
                  <a:cubicBezTo>
                    <a:pt x="25585" y="21782"/>
                    <a:pt x="29042" y="14003"/>
                    <a:pt x="25931" y="7434"/>
                  </a:cubicBezTo>
                  <a:cubicBezTo>
                    <a:pt x="24548" y="4495"/>
                    <a:pt x="22128" y="2248"/>
                    <a:pt x="19189" y="1038"/>
                  </a:cubicBezTo>
                  <a:close/>
                  <a:moveTo>
                    <a:pt x="19189" y="14003"/>
                  </a:moveTo>
                  <a:cubicBezTo>
                    <a:pt x="17979" y="17633"/>
                    <a:pt x="13311" y="18151"/>
                    <a:pt x="11064" y="15040"/>
                  </a:cubicBezTo>
                  <a:cubicBezTo>
                    <a:pt x="8990" y="12101"/>
                    <a:pt x="11237" y="7779"/>
                    <a:pt x="14867" y="7779"/>
                  </a:cubicBezTo>
                  <a:cubicBezTo>
                    <a:pt x="15386" y="7779"/>
                    <a:pt x="16077" y="7952"/>
                    <a:pt x="16596" y="8125"/>
                  </a:cubicBezTo>
                  <a:cubicBezTo>
                    <a:pt x="19016" y="8990"/>
                    <a:pt x="20226" y="11583"/>
                    <a:pt x="19189" y="14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4"/>
            <p:cNvSpPr/>
            <p:nvPr/>
          </p:nvSpPr>
          <p:spPr>
            <a:xfrm>
              <a:off x="4054175" y="4408950"/>
              <a:ext cx="816800" cy="916225"/>
            </a:xfrm>
            <a:custGeom>
              <a:avLst/>
              <a:gdLst/>
              <a:ahLst/>
              <a:cxnLst/>
              <a:rect l="l" t="t" r="r" b="b"/>
              <a:pathLst>
                <a:path w="32672" h="36649" extrusionOk="0">
                  <a:moveTo>
                    <a:pt x="23164" y="5360"/>
                  </a:moveTo>
                  <a:cubicBezTo>
                    <a:pt x="8125" y="1"/>
                    <a:pt x="0" y="22301"/>
                    <a:pt x="14867" y="28005"/>
                  </a:cubicBezTo>
                  <a:lnTo>
                    <a:pt x="15212" y="28005"/>
                  </a:lnTo>
                  <a:lnTo>
                    <a:pt x="15212" y="36649"/>
                  </a:lnTo>
                  <a:lnTo>
                    <a:pt x="22819" y="36649"/>
                  </a:lnTo>
                  <a:lnTo>
                    <a:pt x="22819" y="28005"/>
                  </a:lnTo>
                  <a:cubicBezTo>
                    <a:pt x="23164" y="28005"/>
                    <a:pt x="23683" y="27832"/>
                    <a:pt x="24029" y="27659"/>
                  </a:cubicBezTo>
                  <a:cubicBezTo>
                    <a:pt x="26967" y="26277"/>
                    <a:pt x="29215" y="23856"/>
                    <a:pt x="30425" y="20745"/>
                  </a:cubicBezTo>
                  <a:cubicBezTo>
                    <a:pt x="32672" y="14522"/>
                    <a:pt x="29387" y="7607"/>
                    <a:pt x="23164" y="5360"/>
                  </a:cubicBezTo>
                  <a:close/>
                  <a:moveTo>
                    <a:pt x="23337" y="18325"/>
                  </a:moveTo>
                  <a:cubicBezTo>
                    <a:pt x="22991" y="19362"/>
                    <a:pt x="22127" y="20399"/>
                    <a:pt x="20917" y="20918"/>
                  </a:cubicBezTo>
                  <a:cubicBezTo>
                    <a:pt x="19880" y="21436"/>
                    <a:pt x="18497" y="21436"/>
                    <a:pt x="17460" y="21091"/>
                  </a:cubicBezTo>
                  <a:cubicBezTo>
                    <a:pt x="15039" y="20226"/>
                    <a:pt x="13829" y="17460"/>
                    <a:pt x="14694" y="15040"/>
                  </a:cubicBezTo>
                  <a:cubicBezTo>
                    <a:pt x="15385" y="13311"/>
                    <a:pt x="17114" y="12101"/>
                    <a:pt x="19015" y="12101"/>
                  </a:cubicBezTo>
                  <a:cubicBezTo>
                    <a:pt x="19534" y="12101"/>
                    <a:pt x="20053" y="12101"/>
                    <a:pt x="20571" y="12274"/>
                  </a:cubicBezTo>
                  <a:cubicBezTo>
                    <a:pt x="22991" y="13311"/>
                    <a:pt x="24201" y="15905"/>
                    <a:pt x="23337" y="18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24"/>
          <p:cNvSpPr txBox="1">
            <a:spLocks noGrp="1"/>
          </p:cNvSpPr>
          <p:nvPr>
            <p:ph type="ctrTitle"/>
          </p:nvPr>
        </p:nvSpPr>
        <p:spPr>
          <a:xfrm>
            <a:off x="1047575" y="3192350"/>
            <a:ext cx="24675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8FFD5"/>
                </a:solidFill>
                <a:latin typeface="Impact"/>
                <a:ea typeface="Impact"/>
                <a:cs typeface="Impact"/>
                <a:sym typeface="Impact"/>
              </a:rPr>
              <a:t>GOSTUDIO</a:t>
            </a:r>
            <a:endParaRPr>
              <a:solidFill>
                <a:srgbClr val="48FFD5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WHAT WE USED</a:t>
            </a:r>
            <a:endParaRPr dirty="0"/>
          </a:p>
        </p:txBody>
      </p:sp>
      <p:sp>
        <p:nvSpPr>
          <p:cNvPr id="276" name="Google Shape;276;p2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Firebase </a:t>
            </a:r>
            <a:endParaRPr dirty="0"/>
          </a:p>
        </p:txBody>
      </p:sp>
      <p:sp>
        <p:nvSpPr>
          <p:cNvPr id="277" name="Google Shape;277;p2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LottieFiles</a:t>
            </a:r>
          </a:p>
        </p:txBody>
      </p:sp>
      <p:sp>
        <p:nvSpPr>
          <p:cNvPr id="278" name="Google Shape;278;p2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FireBase</a:t>
            </a:r>
            <a:endParaRPr dirty="0"/>
          </a:p>
        </p:txBody>
      </p:sp>
      <p:sp>
        <p:nvSpPr>
          <p:cNvPr id="279" name="Google Shape;279;p2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AUTHENTICATION</a:t>
            </a:r>
          </a:p>
        </p:txBody>
      </p:sp>
      <p:sp>
        <p:nvSpPr>
          <p:cNvPr id="280" name="Google Shape;280;p2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ANIMATION</a:t>
            </a:r>
            <a:endParaRPr dirty="0"/>
          </a:p>
        </p:txBody>
      </p:sp>
      <p:sp>
        <p:nvSpPr>
          <p:cNvPr id="281" name="Google Shape;281;p2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DATABASE</a:t>
            </a:r>
            <a:endParaRPr dirty="0"/>
          </a:p>
        </p:txBody>
      </p:sp>
      <p:sp>
        <p:nvSpPr>
          <p:cNvPr id="282" name="Google Shape;282;p25"/>
          <p:cNvSpPr/>
          <p:nvPr/>
        </p:nvSpPr>
        <p:spPr>
          <a:xfrm>
            <a:off x="1267145" y="2083606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5"/>
          <p:cNvSpPr/>
          <p:nvPr/>
        </p:nvSpPr>
        <p:spPr>
          <a:xfrm>
            <a:off x="4081142" y="2083606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5"/>
          <p:cNvSpPr/>
          <p:nvPr/>
        </p:nvSpPr>
        <p:spPr>
          <a:xfrm>
            <a:off x="6877940" y="2077049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1609000" y="2221850"/>
            <a:ext cx="311260" cy="414990"/>
          </a:xfrm>
          <a:custGeom>
            <a:avLst/>
            <a:gdLst/>
            <a:ahLst/>
            <a:cxnLst/>
            <a:rect l="l" t="t" r="r" b="b"/>
            <a:pathLst>
              <a:path w="156609" h="208800" extrusionOk="0">
                <a:moveTo>
                  <a:pt x="78289" y="26096"/>
                </a:moveTo>
                <a:cubicBezTo>
                  <a:pt x="97469" y="26096"/>
                  <a:pt x="113061" y="41721"/>
                  <a:pt x="113061" y="60869"/>
                </a:cubicBezTo>
                <a:lnTo>
                  <a:pt x="113061" y="78288"/>
                </a:lnTo>
                <a:lnTo>
                  <a:pt x="43516" y="78288"/>
                </a:lnTo>
                <a:lnTo>
                  <a:pt x="43516" y="60869"/>
                </a:lnTo>
                <a:cubicBezTo>
                  <a:pt x="43516" y="41688"/>
                  <a:pt x="59141" y="26096"/>
                  <a:pt x="78289" y="26096"/>
                </a:cubicBezTo>
                <a:close/>
                <a:moveTo>
                  <a:pt x="78256" y="113060"/>
                </a:moveTo>
                <a:cubicBezTo>
                  <a:pt x="87879" y="113060"/>
                  <a:pt x="95675" y="120857"/>
                  <a:pt x="95675" y="130479"/>
                </a:cubicBezTo>
                <a:cubicBezTo>
                  <a:pt x="95675" y="136123"/>
                  <a:pt x="93000" y="141244"/>
                  <a:pt x="88531" y="144473"/>
                </a:cubicBezTo>
                <a:lnTo>
                  <a:pt x="91304" y="169134"/>
                </a:lnTo>
                <a:cubicBezTo>
                  <a:pt x="91434" y="170374"/>
                  <a:pt x="91043" y="171580"/>
                  <a:pt x="90195" y="172526"/>
                </a:cubicBezTo>
                <a:cubicBezTo>
                  <a:pt x="89379" y="173472"/>
                  <a:pt x="88205" y="173994"/>
                  <a:pt x="86965" y="173994"/>
                </a:cubicBezTo>
                <a:lnTo>
                  <a:pt x="69579" y="173994"/>
                </a:lnTo>
                <a:cubicBezTo>
                  <a:pt x="68340" y="173994"/>
                  <a:pt x="67165" y="173472"/>
                  <a:pt x="66350" y="172526"/>
                </a:cubicBezTo>
                <a:cubicBezTo>
                  <a:pt x="65534" y="171580"/>
                  <a:pt x="65110" y="170374"/>
                  <a:pt x="65241" y="169134"/>
                </a:cubicBezTo>
                <a:lnTo>
                  <a:pt x="67981" y="144473"/>
                </a:lnTo>
                <a:cubicBezTo>
                  <a:pt x="63544" y="141244"/>
                  <a:pt x="60837" y="136123"/>
                  <a:pt x="60837" y="130479"/>
                </a:cubicBezTo>
                <a:cubicBezTo>
                  <a:pt x="60837" y="120889"/>
                  <a:pt x="68633" y="113060"/>
                  <a:pt x="78256" y="113060"/>
                </a:cubicBezTo>
                <a:close/>
                <a:moveTo>
                  <a:pt x="78289" y="0"/>
                </a:moveTo>
                <a:cubicBezTo>
                  <a:pt x="44723" y="0"/>
                  <a:pt x="17420" y="27335"/>
                  <a:pt x="17420" y="60869"/>
                </a:cubicBezTo>
                <a:lnTo>
                  <a:pt x="17420" y="78288"/>
                </a:lnTo>
                <a:lnTo>
                  <a:pt x="4372" y="78288"/>
                </a:lnTo>
                <a:cubicBezTo>
                  <a:pt x="1958" y="78288"/>
                  <a:pt x="1" y="80245"/>
                  <a:pt x="1" y="82659"/>
                </a:cubicBezTo>
                <a:lnTo>
                  <a:pt x="1" y="191413"/>
                </a:lnTo>
                <a:cubicBezTo>
                  <a:pt x="1" y="200971"/>
                  <a:pt x="7797" y="208800"/>
                  <a:pt x="17420" y="208800"/>
                </a:cubicBezTo>
                <a:lnTo>
                  <a:pt x="139222" y="208800"/>
                </a:lnTo>
                <a:cubicBezTo>
                  <a:pt x="148780" y="208800"/>
                  <a:pt x="156609" y="201036"/>
                  <a:pt x="156609" y="191413"/>
                </a:cubicBezTo>
                <a:lnTo>
                  <a:pt x="156609" y="82659"/>
                </a:lnTo>
                <a:cubicBezTo>
                  <a:pt x="156576" y="80245"/>
                  <a:pt x="154619" y="78288"/>
                  <a:pt x="152205" y="78288"/>
                </a:cubicBezTo>
                <a:lnTo>
                  <a:pt x="139157" y="78288"/>
                </a:lnTo>
                <a:lnTo>
                  <a:pt x="139157" y="60869"/>
                </a:lnTo>
                <a:cubicBezTo>
                  <a:pt x="139157" y="27335"/>
                  <a:pt x="111854" y="0"/>
                  <a:pt x="782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1" name="Google Shape;291;p2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F59D853-0A24-40D8-991A-45064FBE21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003" y="2232518"/>
            <a:ext cx="408741" cy="4162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06EEAA-C590-4430-8DAF-8AF2BE7C8F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4238" y="2203562"/>
            <a:ext cx="470236" cy="47023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4870989" y="1737500"/>
            <a:ext cx="409565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ABOUT THE GAME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>
                <a:solidFill>
                  <a:srgbClr val="FFFFFF"/>
                </a:solidFill>
              </a:rPr>
              <a:t>המשחק מבוסס על חוקי משחק טריוויה פופולאריים.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>
                <a:solidFill>
                  <a:srgbClr val="FFFFFF"/>
                </a:solidFill>
              </a:rPr>
              <a:t> ישנם 60 שניות לענות על 10 שאלות.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/>
              <a:t>אם הזמן הסתיים לפני שענית על כל השאלות הפסדת ולא תקבל ניקוד. אם הצלחת לענות על השאלות בזמן ניצחת והניקוד שצברת הירשם בלוח התוצאות.  </a:t>
            </a:r>
            <a:r>
              <a:rPr lang="he-IL" dirty="0">
                <a:solidFill>
                  <a:srgbClr val="FFFFFF"/>
                </a:solidFill>
              </a:rPr>
              <a:t>  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/>
          <p:nvPr/>
        </p:nvCxnSpPr>
        <p:spPr>
          <a:xfrm>
            <a:off x="4979350" y="2275300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3460"/>
                </a:srgbClr>
              </a:gs>
              <a:gs pos="100000">
                <a:srgbClr val="041523">
                  <a:alpha val="53460"/>
                </a:srgbClr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l="50000" t="50000" r="50000" b="50000"/>
            </a:path>
            <a:tileRect/>
          </a:gra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6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6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6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6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6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6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6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6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6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6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6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6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6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26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6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6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6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6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6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6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6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6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6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6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6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6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6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w="30475" cap="flat" cmpd="sng">
            <a:solidFill>
              <a:schemeClr val="accent1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6" name="Google Shape;346;p26"/>
          <p:cNvGrpSpPr/>
          <p:nvPr/>
        </p:nvGrpSpPr>
        <p:grpSpPr>
          <a:xfrm>
            <a:off x="2624430" y="1068391"/>
            <a:ext cx="373819" cy="412843"/>
            <a:chOff x="3040350" y="1113200"/>
            <a:chExt cx="1704600" cy="1882550"/>
          </a:xfrm>
        </p:grpSpPr>
        <p:sp>
          <p:nvSpPr>
            <p:cNvPr id="347" name="Google Shape;347;p26"/>
            <p:cNvSpPr/>
            <p:nvPr/>
          </p:nvSpPr>
          <p:spPr>
            <a:xfrm>
              <a:off x="3040350" y="2164475"/>
              <a:ext cx="1607250" cy="831275"/>
            </a:xfrm>
            <a:custGeom>
              <a:avLst/>
              <a:gdLst/>
              <a:ahLst/>
              <a:cxnLst/>
              <a:rect l="l" t="t" r="r" b="b"/>
              <a:pathLst>
                <a:path w="64290" h="33251" extrusionOk="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  <p:sp>
          <p:nvSpPr>
            <p:cNvPr id="348" name="Google Shape;348;p26"/>
            <p:cNvSpPr/>
            <p:nvPr/>
          </p:nvSpPr>
          <p:spPr>
            <a:xfrm>
              <a:off x="3073300" y="1113200"/>
              <a:ext cx="1671650" cy="924525"/>
            </a:xfrm>
            <a:custGeom>
              <a:avLst/>
              <a:gdLst/>
              <a:ahLst/>
              <a:cxnLst/>
              <a:rect l="l" t="t" r="r" b="b"/>
              <a:pathLst>
                <a:path w="66866" h="36981" extrusionOk="0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EFFC1"/>
                </a:solidFill>
                <a:highlight>
                  <a:srgbClr val="1EFFC1"/>
                </a:highlight>
              </a:endParaRPr>
            </a:p>
          </p:txBody>
        </p:sp>
      </p:grpSp>
      <p:grpSp>
        <p:nvGrpSpPr>
          <p:cNvPr id="349" name="Google Shape;349;p26"/>
          <p:cNvGrpSpPr/>
          <p:nvPr/>
        </p:nvGrpSpPr>
        <p:grpSpPr>
          <a:xfrm>
            <a:off x="3390291" y="1782576"/>
            <a:ext cx="406573" cy="402537"/>
            <a:chOff x="462200" y="569000"/>
            <a:chExt cx="1901650" cy="1882775"/>
          </a:xfrm>
        </p:grpSpPr>
        <p:sp>
          <p:nvSpPr>
            <p:cNvPr id="350" name="Google Shape;350;p26"/>
            <p:cNvSpPr/>
            <p:nvPr/>
          </p:nvSpPr>
          <p:spPr>
            <a:xfrm>
              <a:off x="462200" y="890525"/>
              <a:ext cx="1573675" cy="1561250"/>
            </a:xfrm>
            <a:custGeom>
              <a:avLst/>
              <a:gdLst/>
              <a:ahLst/>
              <a:cxnLst/>
              <a:rect l="l" t="t" r="r" b="b"/>
              <a:pathLst>
                <a:path w="62947" h="62450" extrusionOk="0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6"/>
            <p:cNvSpPr/>
            <p:nvPr/>
          </p:nvSpPr>
          <p:spPr>
            <a:xfrm>
              <a:off x="1198700" y="569000"/>
              <a:ext cx="1165150" cy="1158700"/>
            </a:xfrm>
            <a:custGeom>
              <a:avLst/>
              <a:gdLst/>
              <a:ahLst/>
              <a:cxnLst/>
              <a:rect l="l" t="t" r="r" b="b"/>
              <a:pathLst>
                <a:path w="46606" h="46348" extrusionOk="0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1307825" y="1322925"/>
              <a:ext cx="159450" cy="146850"/>
            </a:xfrm>
            <a:custGeom>
              <a:avLst/>
              <a:gdLst/>
              <a:ahLst/>
              <a:cxnLst/>
              <a:rect l="l" t="t" r="r" b="b"/>
              <a:pathLst>
                <a:path w="6378" h="5874" extrusionOk="0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701000" y="1507650"/>
              <a:ext cx="373300" cy="440175"/>
            </a:xfrm>
            <a:custGeom>
              <a:avLst/>
              <a:gdLst/>
              <a:ahLst/>
              <a:cxnLst/>
              <a:rect l="l" t="t" r="r" b="b"/>
              <a:pathLst>
                <a:path w="14932" h="17607" extrusionOk="0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208667" y="3620568"/>
            <a:ext cx="372185" cy="370679"/>
            <a:chOff x="4991125" y="2436850"/>
            <a:chExt cx="1890225" cy="1882575"/>
          </a:xfrm>
        </p:grpSpPr>
        <p:sp>
          <p:nvSpPr>
            <p:cNvPr id="355" name="Google Shape;355;p26"/>
            <p:cNvSpPr/>
            <p:nvPr/>
          </p:nvSpPr>
          <p:spPr>
            <a:xfrm>
              <a:off x="4991125" y="3057800"/>
              <a:ext cx="1890225" cy="1261625"/>
            </a:xfrm>
            <a:custGeom>
              <a:avLst/>
              <a:gdLst/>
              <a:ahLst/>
              <a:cxnLst/>
              <a:rect l="l" t="t" r="r" b="b"/>
              <a:pathLst>
                <a:path w="75609" h="50465" extrusionOk="0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5188800" y="2813650"/>
              <a:ext cx="1298100" cy="133575"/>
            </a:xfrm>
            <a:custGeom>
              <a:avLst/>
              <a:gdLst/>
              <a:ahLst/>
              <a:cxnLst/>
              <a:rect l="l" t="t" r="r" b="b"/>
              <a:pathLst>
                <a:path w="51924" h="5343" extrusionOk="0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6"/>
            <p:cNvSpPr/>
            <p:nvPr/>
          </p:nvSpPr>
          <p:spPr>
            <a:xfrm>
              <a:off x="56156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6"/>
            <p:cNvSpPr/>
            <p:nvPr/>
          </p:nvSpPr>
          <p:spPr>
            <a:xfrm>
              <a:off x="5851800" y="2436850"/>
              <a:ext cx="176800" cy="253575"/>
            </a:xfrm>
            <a:custGeom>
              <a:avLst/>
              <a:gdLst/>
              <a:ahLst/>
              <a:cxnLst/>
              <a:rect l="l" t="t" r="r" b="b"/>
              <a:pathLst>
                <a:path w="7072" h="10143" extrusionOk="0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6"/>
          <p:cNvGrpSpPr/>
          <p:nvPr/>
        </p:nvGrpSpPr>
        <p:grpSpPr>
          <a:xfrm>
            <a:off x="1112845" y="3454559"/>
            <a:ext cx="372245" cy="369356"/>
            <a:chOff x="5249675" y="238125"/>
            <a:chExt cx="1897275" cy="1882550"/>
          </a:xfrm>
        </p:grpSpPr>
        <p:sp>
          <p:nvSpPr>
            <p:cNvPr id="360" name="Google Shape;360;p26"/>
            <p:cNvSpPr/>
            <p:nvPr/>
          </p:nvSpPr>
          <p:spPr>
            <a:xfrm>
              <a:off x="5367350" y="1455300"/>
              <a:ext cx="290050" cy="110325"/>
            </a:xfrm>
            <a:custGeom>
              <a:avLst/>
              <a:gdLst/>
              <a:ahLst/>
              <a:cxnLst/>
              <a:rect l="l" t="t" r="r" b="b"/>
              <a:pathLst>
                <a:path w="11602" h="4413" extrusionOk="0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6"/>
            <p:cNvSpPr/>
            <p:nvPr/>
          </p:nvSpPr>
          <p:spPr>
            <a:xfrm>
              <a:off x="5367350" y="1234675"/>
              <a:ext cx="1661950" cy="276525"/>
            </a:xfrm>
            <a:custGeom>
              <a:avLst/>
              <a:gdLst/>
              <a:ahLst/>
              <a:cxnLst/>
              <a:rect l="l" t="t" r="r" b="b"/>
              <a:pathLst>
                <a:path w="66478" h="11061" extrusionOk="0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6"/>
            <p:cNvSpPr/>
            <p:nvPr/>
          </p:nvSpPr>
          <p:spPr>
            <a:xfrm>
              <a:off x="5249675" y="1675900"/>
              <a:ext cx="1897275" cy="444775"/>
            </a:xfrm>
            <a:custGeom>
              <a:avLst/>
              <a:gdLst/>
              <a:ahLst/>
              <a:cxnLst/>
              <a:rect l="l" t="t" r="r" b="b"/>
              <a:pathLst>
                <a:path w="75891" h="17791" extrusionOk="0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5856800" y="1455300"/>
              <a:ext cx="1172500" cy="276525"/>
            </a:xfrm>
            <a:custGeom>
              <a:avLst/>
              <a:gdLst/>
              <a:ahLst/>
              <a:cxnLst/>
              <a:rect l="l" t="t" r="r" b="b"/>
              <a:pathLst>
                <a:path w="46900" h="11061" extrusionOk="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6"/>
            <p:cNvSpPr/>
            <p:nvPr/>
          </p:nvSpPr>
          <p:spPr>
            <a:xfrm>
              <a:off x="5253500" y="238125"/>
              <a:ext cx="1889625" cy="886275"/>
            </a:xfrm>
            <a:custGeom>
              <a:avLst/>
              <a:gdLst/>
              <a:ahLst/>
              <a:cxnLst/>
              <a:rect l="l" t="t" r="r" b="b"/>
              <a:pathLst>
                <a:path w="75585" h="35451" extrusionOk="0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26"/>
          <p:cNvGrpSpPr/>
          <p:nvPr/>
        </p:nvGrpSpPr>
        <p:grpSpPr>
          <a:xfrm>
            <a:off x="1126337" y="1869842"/>
            <a:ext cx="357689" cy="347177"/>
            <a:chOff x="2652075" y="3639925"/>
            <a:chExt cx="1882575" cy="1827250"/>
          </a:xfrm>
        </p:grpSpPr>
        <p:sp>
          <p:nvSpPr>
            <p:cNvPr id="366" name="Google Shape;366;p26"/>
            <p:cNvSpPr/>
            <p:nvPr/>
          </p:nvSpPr>
          <p:spPr>
            <a:xfrm>
              <a:off x="2716200" y="3639925"/>
              <a:ext cx="628925" cy="694500"/>
            </a:xfrm>
            <a:custGeom>
              <a:avLst/>
              <a:gdLst/>
              <a:ahLst/>
              <a:cxnLst/>
              <a:rect l="l" t="t" r="r" b="b"/>
              <a:pathLst>
                <a:path w="25157" h="27780" extrusionOk="0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26275" y="3795950"/>
              <a:ext cx="282400" cy="286975"/>
            </a:xfrm>
            <a:custGeom>
              <a:avLst/>
              <a:gdLst/>
              <a:ahLst/>
              <a:cxnLst/>
              <a:rect l="l" t="t" r="r" b="b"/>
              <a:pathLst>
                <a:path w="11296" h="11479" extrusionOk="0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696600" y="3760800"/>
              <a:ext cx="318000" cy="258600"/>
            </a:xfrm>
            <a:custGeom>
              <a:avLst/>
              <a:gdLst/>
              <a:ahLst/>
              <a:cxnLst/>
              <a:rect l="l" t="t" r="r" b="b"/>
              <a:pathLst>
                <a:path w="12720" h="10344" extrusionOk="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980450" y="3991375"/>
              <a:ext cx="455350" cy="343050"/>
            </a:xfrm>
            <a:custGeom>
              <a:avLst/>
              <a:gdLst/>
              <a:ahLst/>
              <a:cxnLst/>
              <a:rect l="l" t="t" r="r" b="b"/>
              <a:pathLst>
                <a:path w="18214" h="13722" extrusionOk="0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6"/>
            <p:cNvSpPr/>
            <p:nvPr/>
          </p:nvSpPr>
          <p:spPr>
            <a:xfrm>
              <a:off x="3385675" y="4059600"/>
              <a:ext cx="602150" cy="274825"/>
            </a:xfrm>
            <a:custGeom>
              <a:avLst/>
              <a:gdLst/>
              <a:ahLst/>
              <a:cxnLst/>
              <a:rect l="l" t="t" r="r" b="b"/>
              <a:pathLst>
                <a:path w="24086" h="10993" extrusionOk="0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6"/>
            <p:cNvSpPr/>
            <p:nvPr/>
          </p:nvSpPr>
          <p:spPr>
            <a:xfrm>
              <a:off x="2705900" y="4710325"/>
              <a:ext cx="1774625" cy="756850"/>
            </a:xfrm>
            <a:custGeom>
              <a:avLst/>
              <a:gdLst/>
              <a:ahLst/>
              <a:cxnLst/>
              <a:rect l="l" t="t" r="r" b="b"/>
              <a:pathLst>
                <a:path w="70985" h="30274" extrusionOk="0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2652075" y="4447650"/>
              <a:ext cx="1882575" cy="149450"/>
            </a:xfrm>
            <a:custGeom>
              <a:avLst/>
              <a:gdLst/>
              <a:ahLst/>
              <a:cxnLst/>
              <a:rect l="l" t="t" r="r" b="b"/>
              <a:pathLst>
                <a:path w="75303" h="5978" extrusionOk="0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/>
          <p:nvPr/>
        </p:nvSpPr>
        <p:spPr>
          <a:xfrm rot="10800000">
            <a:off x="5920060" y="432567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7" name="Google Shape;447;p29"/>
          <p:cNvSpPr/>
          <p:nvPr/>
        </p:nvSpPr>
        <p:spPr>
          <a:xfrm rot="10800000">
            <a:off x="5926156" y="87796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9"/>
          <p:cNvSpPr/>
          <p:nvPr/>
        </p:nvSpPr>
        <p:spPr>
          <a:xfrm rot="10800000">
            <a:off x="5924095" y="1797345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1395401" y="715454"/>
            <a:ext cx="247596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ACTIVITIES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8312960" y="366912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8319056" y="82246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29"/>
          <p:cNvSpPr/>
          <p:nvPr/>
        </p:nvSpPr>
        <p:spPr>
          <a:xfrm>
            <a:off x="8320438" y="175118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8" name="Google Shape;458;p29"/>
          <p:cNvCxnSpPr>
            <a:cxnSpLocks/>
          </p:cNvCxnSpPr>
          <p:nvPr/>
        </p:nvCxnSpPr>
        <p:spPr>
          <a:xfrm>
            <a:off x="-48768" y="1268163"/>
            <a:ext cx="436473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29"/>
          <p:cNvSpPr/>
          <p:nvPr/>
        </p:nvSpPr>
        <p:spPr>
          <a:xfrm>
            <a:off x="2644636" y="3590617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9"/>
          <p:cNvSpPr/>
          <p:nvPr/>
        </p:nvSpPr>
        <p:spPr>
          <a:xfrm>
            <a:off x="2502053" y="4095157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9"/>
          <p:cNvSpPr/>
          <p:nvPr/>
        </p:nvSpPr>
        <p:spPr>
          <a:xfrm>
            <a:off x="1412090" y="1698646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9"/>
          <p:cNvSpPr/>
          <p:nvPr/>
        </p:nvSpPr>
        <p:spPr>
          <a:xfrm>
            <a:off x="1492983" y="1780899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9"/>
          <p:cNvSpPr/>
          <p:nvPr/>
        </p:nvSpPr>
        <p:spPr>
          <a:xfrm>
            <a:off x="1412090" y="3513852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9"/>
          <p:cNvSpPr/>
          <p:nvPr/>
        </p:nvSpPr>
        <p:spPr>
          <a:xfrm>
            <a:off x="1492983" y="1780899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9"/>
          <p:cNvSpPr/>
          <p:nvPr/>
        </p:nvSpPr>
        <p:spPr>
          <a:xfrm>
            <a:off x="1492983" y="1901542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9"/>
          <p:cNvSpPr/>
          <p:nvPr/>
        </p:nvSpPr>
        <p:spPr>
          <a:xfrm>
            <a:off x="3868941" y="1901542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9"/>
          <p:cNvSpPr/>
          <p:nvPr/>
        </p:nvSpPr>
        <p:spPr>
          <a:xfrm>
            <a:off x="3463117" y="1901542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9"/>
          <p:cNvSpPr/>
          <p:nvPr/>
        </p:nvSpPr>
        <p:spPr>
          <a:xfrm>
            <a:off x="3066895" y="2125016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9"/>
          <p:cNvSpPr/>
          <p:nvPr/>
        </p:nvSpPr>
        <p:spPr>
          <a:xfrm>
            <a:off x="3066895" y="2530838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9"/>
          <p:cNvSpPr/>
          <p:nvPr/>
        </p:nvSpPr>
        <p:spPr>
          <a:xfrm>
            <a:off x="3066895" y="2677532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9"/>
          <p:cNvSpPr/>
          <p:nvPr/>
        </p:nvSpPr>
        <p:spPr>
          <a:xfrm>
            <a:off x="3066895" y="2824227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9"/>
          <p:cNvSpPr/>
          <p:nvPr/>
        </p:nvSpPr>
        <p:spPr>
          <a:xfrm>
            <a:off x="3066895" y="2970922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9"/>
          <p:cNvSpPr/>
          <p:nvPr/>
        </p:nvSpPr>
        <p:spPr>
          <a:xfrm>
            <a:off x="3066895" y="3117631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9"/>
          <p:cNvSpPr/>
          <p:nvPr/>
        </p:nvSpPr>
        <p:spPr>
          <a:xfrm>
            <a:off x="3849753" y="3125857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9"/>
          <p:cNvSpPr/>
          <p:nvPr/>
        </p:nvSpPr>
        <p:spPr>
          <a:xfrm>
            <a:off x="4012899" y="3125857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9"/>
          <p:cNvSpPr/>
          <p:nvPr/>
        </p:nvSpPr>
        <p:spPr>
          <a:xfrm>
            <a:off x="4176045" y="3125857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9"/>
          <p:cNvSpPr/>
          <p:nvPr/>
        </p:nvSpPr>
        <p:spPr>
          <a:xfrm>
            <a:off x="3970397" y="1813800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9"/>
          <p:cNvSpPr/>
          <p:nvPr/>
        </p:nvSpPr>
        <p:spPr>
          <a:xfrm>
            <a:off x="4092416" y="1813800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9"/>
          <p:cNvSpPr/>
          <p:nvPr/>
        </p:nvSpPr>
        <p:spPr>
          <a:xfrm>
            <a:off x="4214435" y="1813800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9"/>
          <p:cNvSpPr/>
          <p:nvPr/>
        </p:nvSpPr>
        <p:spPr>
          <a:xfrm>
            <a:off x="1588950" y="2125016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9"/>
          <p:cNvSpPr/>
          <p:nvPr/>
        </p:nvSpPr>
        <p:spPr>
          <a:xfrm>
            <a:off x="1588950" y="2688510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9"/>
          <p:cNvSpPr/>
          <p:nvPr/>
        </p:nvSpPr>
        <p:spPr>
          <a:xfrm>
            <a:off x="1588950" y="2891406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9"/>
          <p:cNvSpPr/>
          <p:nvPr/>
        </p:nvSpPr>
        <p:spPr>
          <a:xfrm>
            <a:off x="1588950" y="3003838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9"/>
          <p:cNvSpPr/>
          <p:nvPr/>
        </p:nvSpPr>
        <p:spPr>
          <a:xfrm>
            <a:off x="1588950" y="3117631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9"/>
          <p:cNvSpPr/>
          <p:nvPr/>
        </p:nvSpPr>
        <p:spPr>
          <a:xfrm>
            <a:off x="1588950" y="3230049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9"/>
          <p:cNvSpPr/>
          <p:nvPr/>
        </p:nvSpPr>
        <p:spPr>
          <a:xfrm>
            <a:off x="2189460" y="2125016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9"/>
          <p:cNvSpPr/>
          <p:nvPr/>
        </p:nvSpPr>
        <p:spPr>
          <a:xfrm>
            <a:off x="2189460" y="2688510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9"/>
          <p:cNvSpPr/>
          <p:nvPr/>
        </p:nvSpPr>
        <p:spPr>
          <a:xfrm>
            <a:off x="2189460" y="2891406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9"/>
          <p:cNvSpPr/>
          <p:nvPr/>
        </p:nvSpPr>
        <p:spPr>
          <a:xfrm>
            <a:off x="2189460" y="3003838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9"/>
          <p:cNvSpPr/>
          <p:nvPr/>
        </p:nvSpPr>
        <p:spPr>
          <a:xfrm>
            <a:off x="2189460" y="3117631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9"/>
          <p:cNvSpPr/>
          <p:nvPr/>
        </p:nvSpPr>
        <p:spPr>
          <a:xfrm>
            <a:off x="2189460" y="3230049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9"/>
          <p:cNvSpPr/>
          <p:nvPr/>
        </p:nvSpPr>
        <p:spPr>
          <a:xfrm>
            <a:off x="985703" y="3116256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9"/>
          <p:cNvSpPr/>
          <p:nvPr/>
        </p:nvSpPr>
        <p:spPr>
          <a:xfrm>
            <a:off x="1040544" y="3180622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9"/>
          <p:cNvSpPr/>
          <p:nvPr/>
        </p:nvSpPr>
        <p:spPr>
          <a:xfrm>
            <a:off x="791032" y="4256927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9"/>
          <p:cNvSpPr/>
          <p:nvPr/>
        </p:nvSpPr>
        <p:spPr>
          <a:xfrm>
            <a:off x="1795982" y="4233616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9"/>
          <p:cNvSpPr/>
          <p:nvPr/>
        </p:nvSpPr>
        <p:spPr>
          <a:xfrm>
            <a:off x="791032" y="4256927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9"/>
          <p:cNvSpPr/>
          <p:nvPr/>
        </p:nvSpPr>
        <p:spPr>
          <a:xfrm>
            <a:off x="1040544" y="3180622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9"/>
          <p:cNvSpPr/>
          <p:nvPr/>
        </p:nvSpPr>
        <p:spPr>
          <a:xfrm>
            <a:off x="1040544" y="3261574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9"/>
          <p:cNvSpPr/>
          <p:nvPr/>
        </p:nvSpPr>
        <p:spPr>
          <a:xfrm>
            <a:off x="2645997" y="3261574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9"/>
          <p:cNvSpPr/>
          <p:nvPr/>
        </p:nvSpPr>
        <p:spPr>
          <a:xfrm>
            <a:off x="2370433" y="3261574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9"/>
          <p:cNvSpPr/>
          <p:nvPr/>
        </p:nvSpPr>
        <p:spPr>
          <a:xfrm>
            <a:off x="2103079" y="3412397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9"/>
          <p:cNvSpPr/>
          <p:nvPr/>
        </p:nvSpPr>
        <p:spPr>
          <a:xfrm>
            <a:off x="2103079" y="3686599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9"/>
          <p:cNvSpPr/>
          <p:nvPr/>
        </p:nvSpPr>
        <p:spPr>
          <a:xfrm>
            <a:off x="2103079" y="3785302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9"/>
          <p:cNvSpPr/>
          <p:nvPr/>
        </p:nvSpPr>
        <p:spPr>
          <a:xfrm>
            <a:off x="2103079" y="3884021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9"/>
          <p:cNvSpPr/>
          <p:nvPr/>
        </p:nvSpPr>
        <p:spPr>
          <a:xfrm>
            <a:off x="2103079" y="3984101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9"/>
          <p:cNvSpPr/>
          <p:nvPr/>
        </p:nvSpPr>
        <p:spPr>
          <a:xfrm>
            <a:off x="2103079" y="4082819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9"/>
          <p:cNvSpPr/>
          <p:nvPr/>
        </p:nvSpPr>
        <p:spPr>
          <a:xfrm>
            <a:off x="2632298" y="4088293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9"/>
          <p:cNvSpPr/>
          <p:nvPr/>
        </p:nvSpPr>
        <p:spPr>
          <a:xfrm>
            <a:off x="2741979" y="4088293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9"/>
          <p:cNvSpPr/>
          <p:nvPr/>
        </p:nvSpPr>
        <p:spPr>
          <a:xfrm>
            <a:off x="2853021" y="4088293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9"/>
          <p:cNvSpPr/>
          <p:nvPr/>
        </p:nvSpPr>
        <p:spPr>
          <a:xfrm>
            <a:off x="2714551" y="3202621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9"/>
          <p:cNvSpPr/>
          <p:nvPr/>
        </p:nvSpPr>
        <p:spPr>
          <a:xfrm>
            <a:off x="2795444" y="3202621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9"/>
          <p:cNvSpPr/>
          <p:nvPr/>
        </p:nvSpPr>
        <p:spPr>
          <a:xfrm>
            <a:off x="2879073" y="3202621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9"/>
          <p:cNvSpPr/>
          <p:nvPr/>
        </p:nvSpPr>
        <p:spPr>
          <a:xfrm>
            <a:off x="1104986" y="3412397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9"/>
          <p:cNvSpPr/>
          <p:nvPr/>
        </p:nvSpPr>
        <p:spPr>
          <a:xfrm>
            <a:off x="1104986" y="3792167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9"/>
          <p:cNvSpPr/>
          <p:nvPr/>
        </p:nvSpPr>
        <p:spPr>
          <a:xfrm>
            <a:off x="1104986" y="3930636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9"/>
          <p:cNvSpPr/>
          <p:nvPr/>
        </p:nvSpPr>
        <p:spPr>
          <a:xfrm>
            <a:off x="1104986" y="4006040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9"/>
          <p:cNvSpPr/>
          <p:nvPr/>
        </p:nvSpPr>
        <p:spPr>
          <a:xfrm>
            <a:off x="1104986" y="4082819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9"/>
          <p:cNvSpPr/>
          <p:nvPr/>
        </p:nvSpPr>
        <p:spPr>
          <a:xfrm>
            <a:off x="1104986" y="4158223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9"/>
          <p:cNvSpPr/>
          <p:nvPr/>
        </p:nvSpPr>
        <p:spPr>
          <a:xfrm>
            <a:off x="1510809" y="3412397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9"/>
          <p:cNvSpPr/>
          <p:nvPr/>
        </p:nvSpPr>
        <p:spPr>
          <a:xfrm>
            <a:off x="1510809" y="3792167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9"/>
          <p:cNvSpPr/>
          <p:nvPr/>
        </p:nvSpPr>
        <p:spPr>
          <a:xfrm>
            <a:off x="1510809" y="3930636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9"/>
          <p:cNvSpPr/>
          <p:nvPr/>
        </p:nvSpPr>
        <p:spPr>
          <a:xfrm>
            <a:off x="1510809" y="4006040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9"/>
          <p:cNvSpPr/>
          <p:nvPr/>
        </p:nvSpPr>
        <p:spPr>
          <a:xfrm>
            <a:off x="1510809" y="4082819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9"/>
          <p:cNvSpPr/>
          <p:nvPr/>
        </p:nvSpPr>
        <p:spPr>
          <a:xfrm>
            <a:off x="1510809" y="4158223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9"/>
          <p:cNvSpPr/>
          <p:nvPr/>
        </p:nvSpPr>
        <p:spPr>
          <a:xfrm>
            <a:off x="3309573" y="3681110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9"/>
          <p:cNvSpPr/>
          <p:nvPr/>
        </p:nvSpPr>
        <p:spPr>
          <a:xfrm>
            <a:off x="3342474" y="3718124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9"/>
          <p:cNvSpPr/>
          <p:nvPr/>
        </p:nvSpPr>
        <p:spPr>
          <a:xfrm>
            <a:off x="4476312" y="4029002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9"/>
          <p:cNvSpPr/>
          <p:nvPr/>
        </p:nvSpPr>
        <p:spPr>
          <a:xfrm>
            <a:off x="3342474" y="3718124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9"/>
          <p:cNvSpPr/>
          <p:nvPr/>
        </p:nvSpPr>
        <p:spPr>
          <a:xfrm>
            <a:off x="4293952" y="3733214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9"/>
          <p:cNvSpPr/>
          <p:nvPr/>
        </p:nvSpPr>
        <p:spPr>
          <a:xfrm>
            <a:off x="4351544" y="3733214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9"/>
          <p:cNvSpPr/>
          <p:nvPr/>
        </p:nvSpPr>
        <p:spPr>
          <a:xfrm>
            <a:off x="4410497" y="3733214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9"/>
          <p:cNvSpPr/>
          <p:nvPr/>
        </p:nvSpPr>
        <p:spPr>
          <a:xfrm>
            <a:off x="3342474" y="3775701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9"/>
          <p:cNvSpPr/>
          <p:nvPr/>
        </p:nvSpPr>
        <p:spPr>
          <a:xfrm>
            <a:off x="4258314" y="3775701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9"/>
          <p:cNvSpPr/>
          <p:nvPr/>
        </p:nvSpPr>
        <p:spPr>
          <a:xfrm>
            <a:off x="4100641" y="3775701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9"/>
          <p:cNvSpPr/>
          <p:nvPr/>
        </p:nvSpPr>
        <p:spPr>
          <a:xfrm>
            <a:off x="3948457" y="3862082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9"/>
          <p:cNvSpPr/>
          <p:nvPr/>
        </p:nvSpPr>
        <p:spPr>
          <a:xfrm>
            <a:off x="3948457" y="4018378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9"/>
          <p:cNvSpPr/>
          <p:nvPr/>
        </p:nvSpPr>
        <p:spPr>
          <a:xfrm>
            <a:off x="3948457" y="4074579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9"/>
          <p:cNvSpPr/>
          <p:nvPr/>
        </p:nvSpPr>
        <p:spPr>
          <a:xfrm>
            <a:off x="3948457" y="4130795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9"/>
          <p:cNvSpPr/>
          <p:nvPr/>
        </p:nvSpPr>
        <p:spPr>
          <a:xfrm>
            <a:off x="3948457" y="4188373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9"/>
          <p:cNvSpPr/>
          <p:nvPr/>
        </p:nvSpPr>
        <p:spPr>
          <a:xfrm>
            <a:off x="3948457" y="4244589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9"/>
          <p:cNvSpPr/>
          <p:nvPr/>
        </p:nvSpPr>
        <p:spPr>
          <a:xfrm>
            <a:off x="4250088" y="4247326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9"/>
          <p:cNvSpPr/>
          <p:nvPr/>
        </p:nvSpPr>
        <p:spPr>
          <a:xfrm>
            <a:off x="4313154" y="4247326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9"/>
          <p:cNvSpPr/>
          <p:nvPr/>
        </p:nvSpPr>
        <p:spPr>
          <a:xfrm>
            <a:off x="4376220" y="4244576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9"/>
          <p:cNvSpPr/>
          <p:nvPr/>
        </p:nvSpPr>
        <p:spPr>
          <a:xfrm>
            <a:off x="3378127" y="3862082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9"/>
          <p:cNvSpPr/>
          <p:nvPr/>
        </p:nvSpPr>
        <p:spPr>
          <a:xfrm>
            <a:off x="3378127" y="4078707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9"/>
          <p:cNvSpPr/>
          <p:nvPr/>
        </p:nvSpPr>
        <p:spPr>
          <a:xfrm>
            <a:off x="3378127" y="4156847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9"/>
          <p:cNvSpPr/>
          <p:nvPr/>
        </p:nvSpPr>
        <p:spPr>
          <a:xfrm>
            <a:off x="3378127" y="4200725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3"/>
                </a:lnTo>
                <a:lnTo>
                  <a:pt x="12193" y="1283"/>
                </a:lnTo>
                <a:lnTo>
                  <a:pt x="1219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9"/>
          <p:cNvSpPr/>
          <p:nvPr/>
        </p:nvSpPr>
        <p:spPr>
          <a:xfrm>
            <a:off x="3378127" y="4244589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9"/>
          <p:cNvSpPr/>
          <p:nvPr/>
        </p:nvSpPr>
        <p:spPr>
          <a:xfrm>
            <a:off x="3378127" y="4287091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9"/>
          <p:cNvSpPr/>
          <p:nvPr/>
        </p:nvSpPr>
        <p:spPr>
          <a:xfrm>
            <a:off x="3609828" y="3862082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9"/>
          <p:cNvSpPr/>
          <p:nvPr/>
        </p:nvSpPr>
        <p:spPr>
          <a:xfrm>
            <a:off x="3609828" y="4078707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9"/>
          <p:cNvSpPr/>
          <p:nvPr/>
        </p:nvSpPr>
        <p:spPr>
          <a:xfrm>
            <a:off x="3609828" y="4156847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9"/>
          <p:cNvSpPr/>
          <p:nvPr/>
        </p:nvSpPr>
        <p:spPr>
          <a:xfrm>
            <a:off x="3609828" y="4200725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9"/>
          <p:cNvSpPr/>
          <p:nvPr/>
        </p:nvSpPr>
        <p:spPr>
          <a:xfrm>
            <a:off x="3609828" y="4244589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9"/>
          <p:cNvSpPr/>
          <p:nvPr/>
        </p:nvSpPr>
        <p:spPr>
          <a:xfrm>
            <a:off x="3609828" y="4287091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9"/>
          <p:cNvSpPr txBox="1">
            <a:spLocks noGrp="1"/>
          </p:cNvSpPr>
          <p:nvPr>
            <p:ph type="ctrTitle"/>
          </p:nvPr>
        </p:nvSpPr>
        <p:spPr>
          <a:xfrm>
            <a:off x="6233507" y="610094"/>
            <a:ext cx="1677625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solidFill>
                  <a:srgbClr val="0E2A47"/>
                </a:solidFill>
              </a:rPr>
              <a:t>LOADING THE GAME</a:t>
            </a:r>
          </a:p>
        </p:txBody>
      </p:sp>
      <p:sp>
        <p:nvSpPr>
          <p:cNvPr id="557" name="Google Shape;557;p29"/>
          <p:cNvSpPr txBox="1">
            <a:spLocks noGrp="1"/>
          </p:cNvSpPr>
          <p:nvPr>
            <p:ph type="ctrTitle" idx="2"/>
          </p:nvPr>
        </p:nvSpPr>
        <p:spPr>
          <a:xfrm>
            <a:off x="6828853" y="1985386"/>
            <a:ext cx="742909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E2A47"/>
                </a:solidFill>
              </a:rPr>
              <a:t>MENU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558" name="Google Shape;558;p29"/>
          <p:cNvSpPr txBox="1">
            <a:spLocks noGrp="1"/>
          </p:cNvSpPr>
          <p:nvPr>
            <p:ph type="ctrTitle" idx="3"/>
          </p:nvPr>
        </p:nvSpPr>
        <p:spPr>
          <a:xfrm>
            <a:off x="6736313" y="1049392"/>
            <a:ext cx="825627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E2A47"/>
                </a:solidFill>
              </a:rPr>
              <a:t>LOGIN</a:t>
            </a:r>
          </a:p>
        </p:txBody>
      </p:sp>
      <p:sp>
        <p:nvSpPr>
          <p:cNvPr id="115" name="Google Shape;448;p29">
            <a:extLst>
              <a:ext uri="{FF2B5EF4-FFF2-40B4-BE49-F238E27FC236}">
                <a16:creationId xmlns:a16="http://schemas.microsoft.com/office/drawing/2014/main" id="{0C664910-1725-4067-9EBB-A748103B3296}"/>
              </a:ext>
            </a:extLst>
          </p:cNvPr>
          <p:cNvSpPr/>
          <p:nvPr/>
        </p:nvSpPr>
        <p:spPr>
          <a:xfrm rot="10800000">
            <a:off x="5933876" y="2259269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454;p29">
            <a:extLst>
              <a:ext uri="{FF2B5EF4-FFF2-40B4-BE49-F238E27FC236}">
                <a16:creationId xmlns:a16="http://schemas.microsoft.com/office/drawing/2014/main" id="{2D4D02EC-9F12-47A6-A9D7-F2455FB39C5E}"/>
              </a:ext>
            </a:extLst>
          </p:cNvPr>
          <p:cNvSpPr/>
          <p:nvPr/>
        </p:nvSpPr>
        <p:spPr>
          <a:xfrm>
            <a:off x="8326776" y="2201756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57;p29">
            <a:extLst>
              <a:ext uri="{FF2B5EF4-FFF2-40B4-BE49-F238E27FC236}">
                <a16:creationId xmlns:a16="http://schemas.microsoft.com/office/drawing/2014/main" id="{25D66AB0-61ED-4ED6-ABD7-F2316A268382}"/>
              </a:ext>
            </a:extLst>
          </p:cNvPr>
          <p:cNvSpPr txBox="1">
            <a:spLocks/>
          </p:cNvSpPr>
          <p:nvPr/>
        </p:nvSpPr>
        <p:spPr>
          <a:xfrm>
            <a:off x="6090138" y="2438253"/>
            <a:ext cx="1467054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GAME</a:t>
            </a:r>
          </a:p>
        </p:txBody>
      </p:sp>
      <p:sp>
        <p:nvSpPr>
          <p:cNvPr id="133" name="Google Shape;448;p29">
            <a:extLst>
              <a:ext uri="{FF2B5EF4-FFF2-40B4-BE49-F238E27FC236}">
                <a16:creationId xmlns:a16="http://schemas.microsoft.com/office/drawing/2014/main" id="{7A6A6687-CC32-42E2-A75F-C307EB6A57E1}"/>
              </a:ext>
            </a:extLst>
          </p:cNvPr>
          <p:cNvSpPr/>
          <p:nvPr/>
        </p:nvSpPr>
        <p:spPr>
          <a:xfrm rot="10800000">
            <a:off x="5933576" y="2705211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454;p29">
            <a:extLst>
              <a:ext uri="{FF2B5EF4-FFF2-40B4-BE49-F238E27FC236}">
                <a16:creationId xmlns:a16="http://schemas.microsoft.com/office/drawing/2014/main" id="{CF442FCE-BE12-4FCC-A5AD-F6E3777AB3C4}"/>
              </a:ext>
            </a:extLst>
          </p:cNvPr>
          <p:cNvSpPr/>
          <p:nvPr/>
        </p:nvSpPr>
        <p:spPr>
          <a:xfrm>
            <a:off x="8326476" y="264769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557;p29">
            <a:extLst>
              <a:ext uri="{FF2B5EF4-FFF2-40B4-BE49-F238E27FC236}">
                <a16:creationId xmlns:a16="http://schemas.microsoft.com/office/drawing/2014/main" id="{21F1EB62-A3AB-4B30-B981-57B472F6054B}"/>
              </a:ext>
            </a:extLst>
          </p:cNvPr>
          <p:cNvSpPr txBox="1">
            <a:spLocks/>
          </p:cNvSpPr>
          <p:nvPr/>
        </p:nvSpPr>
        <p:spPr>
          <a:xfrm>
            <a:off x="6791808" y="2958767"/>
            <a:ext cx="890149" cy="266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SETTINGS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E2A47"/>
              </a:solidFill>
            </a:endParaRPr>
          </a:p>
        </p:txBody>
      </p:sp>
      <p:sp>
        <p:nvSpPr>
          <p:cNvPr id="139" name="Google Shape;448;p29">
            <a:extLst>
              <a:ext uri="{FF2B5EF4-FFF2-40B4-BE49-F238E27FC236}">
                <a16:creationId xmlns:a16="http://schemas.microsoft.com/office/drawing/2014/main" id="{3547CED4-5F3F-41C0-B991-D15BB2E3B484}"/>
              </a:ext>
            </a:extLst>
          </p:cNvPr>
          <p:cNvSpPr/>
          <p:nvPr/>
        </p:nvSpPr>
        <p:spPr>
          <a:xfrm rot="10800000">
            <a:off x="5933220" y="3162233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454;p29">
            <a:extLst>
              <a:ext uri="{FF2B5EF4-FFF2-40B4-BE49-F238E27FC236}">
                <a16:creationId xmlns:a16="http://schemas.microsoft.com/office/drawing/2014/main" id="{E4C40DA0-B96D-44EB-BBF1-6F285C4CB431}"/>
              </a:ext>
            </a:extLst>
          </p:cNvPr>
          <p:cNvSpPr/>
          <p:nvPr/>
        </p:nvSpPr>
        <p:spPr>
          <a:xfrm>
            <a:off x="8326120" y="310472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557;p29">
            <a:extLst>
              <a:ext uri="{FF2B5EF4-FFF2-40B4-BE49-F238E27FC236}">
                <a16:creationId xmlns:a16="http://schemas.microsoft.com/office/drawing/2014/main" id="{50143F3E-2F36-42BA-8096-318E63D91790}"/>
              </a:ext>
            </a:extLst>
          </p:cNvPr>
          <p:cNvSpPr txBox="1">
            <a:spLocks/>
          </p:cNvSpPr>
          <p:nvPr/>
        </p:nvSpPr>
        <p:spPr>
          <a:xfrm>
            <a:off x="6333322" y="3341217"/>
            <a:ext cx="1467054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TABLE SCORE</a:t>
            </a:r>
          </a:p>
        </p:txBody>
      </p:sp>
      <p:sp>
        <p:nvSpPr>
          <p:cNvPr id="147" name="Google Shape;447;p29">
            <a:extLst>
              <a:ext uri="{FF2B5EF4-FFF2-40B4-BE49-F238E27FC236}">
                <a16:creationId xmlns:a16="http://schemas.microsoft.com/office/drawing/2014/main" id="{B04ABE0B-24FB-44E7-807F-EED98B4C2CB0}"/>
              </a:ext>
            </a:extLst>
          </p:cNvPr>
          <p:cNvSpPr/>
          <p:nvPr/>
        </p:nvSpPr>
        <p:spPr>
          <a:xfrm rot="10800000">
            <a:off x="5933876" y="1334156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451;p29">
            <a:extLst>
              <a:ext uri="{FF2B5EF4-FFF2-40B4-BE49-F238E27FC236}">
                <a16:creationId xmlns:a16="http://schemas.microsoft.com/office/drawing/2014/main" id="{1E1478FA-182C-474A-982F-B932C74343CD}"/>
              </a:ext>
            </a:extLst>
          </p:cNvPr>
          <p:cNvSpPr/>
          <p:nvPr/>
        </p:nvSpPr>
        <p:spPr>
          <a:xfrm>
            <a:off x="8326776" y="129084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558;p29">
            <a:extLst>
              <a:ext uri="{FF2B5EF4-FFF2-40B4-BE49-F238E27FC236}">
                <a16:creationId xmlns:a16="http://schemas.microsoft.com/office/drawing/2014/main" id="{031CDAC0-4DCE-47BA-B6E6-3BC6073EC9C8}"/>
              </a:ext>
            </a:extLst>
          </p:cNvPr>
          <p:cNvSpPr txBox="1">
            <a:spLocks/>
          </p:cNvSpPr>
          <p:nvPr/>
        </p:nvSpPr>
        <p:spPr>
          <a:xfrm>
            <a:off x="6684611" y="1505580"/>
            <a:ext cx="939913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REGISTER</a:t>
            </a:r>
          </a:p>
        </p:txBody>
      </p:sp>
      <p:sp>
        <p:nvSpPr>
          <p:cNvPr id="151" name="Google Shape;448;p29">
            <a:extLst>
              <a:ext uri="{FF2B5EF4-FFF2-40B4-BE49-F238E27FC236}">
                <a16:creationId xmlns:a16="http://schemas.microsoft.com/office/drawing/2014/main" id="{7C9D411F-BB41-4491-B581-DB6FD0F2EC72}"/>
              </a:ext>
            </a:extLst>
          </p:cNvPr>
          <p:cNvSpPr/>
          <p:nvPr/>
        </p:nvSpPr>
        <p:spPr>
          <a:xfrm rot="10800000">
            <a:off x="5935950" y="3605307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454;p29">
            <a:extLst>
              <a:ext uri="{FF2B5EF4-FFF2-40B4-BE49-F238E27FC236}">
                <a16:creationId xmlns:a16="http://schemas.microsoft.com/office/drawing/2014/main" id="{B0B08F7F-490E-4F15-A915-B7E53773080A}"/>
              </a:ext>
            </a:extLst>
          </p:cNvPr>
          <p:cNvSpPr/>
          <p:nvPr/>
        </p:nvSpPr>
        <p:spPr>
          <a:xfrm>
            <a:off x="8328850" y="3547794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557;p29">
            <a:extLst>
              <a:ext uri="{FF2B5EF4-FFF2-40B4-BE49-F238E27FC236}">
                <a16:creationId xmlns:a16="http://schemas.microsoft.com/office/drawing/2014/main" id="{AB34C935-600D-44DF-A040-079980D471CD}"/>
              </a:ext>
            </a:extLst>
          </p:cNvPr>
          <p:cNvSpPr txBox="1">
            <a:spLocks/>
          </p:cNvSpPr>
          <p:nvPr/>
        </p:nvSpPr>
        <p:spPr>
          <a:xfrm>
            <a:off x="6386359" y="3783974"/>
            <a:ext cx="1467054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WON THE GAME</a:t>
            </a:r>
          </a:p>
        </p:txBody>
      </p:sp>
      <p:sp>
        <p:nvSpPr>
          <p:cNvPr id="167" name="Google Shape;448;p29">
            <a:extLst>
              <a:ext uri="{FF2B5EF4-FFF2-40B4-BE49-F238E27FC236}">
                <a16:creationId xmlns:a16="http://schemas.microsoft.com/office/drawing/2014/main" id="{3EEE8642-F8DA-46F8-89BB-C4FAB6E020AA}"/>
              </a:ext>
            </a:extLst>
          </p:cNvPr>
          <p:cNvSpPr/>
          <p:nvPr/>
        </p:nvSpPr>
        <p:spPr>
          <a:xfrm rot="10800000">
            <a:off x="5927780" y="405005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454;p29">
            <a:extLst>
              <a:ext uri="{FF2B5EF4-FFF2-40B4-BE49-F238E27FC236}">
                <a16:creationId xmlns:a16="http://schemas.microsoft.com/office/drawing/2014/main" id="{C0B857E4-14E7-48DC-A092-CA3B66801723}"/>
              </a:ext>
            </a:extLst>
          </p:cNvPr>
          <p:cNvSpPr/>
          <p:nvPr/>
        </p:nvSpPr>
        <p:spPr>
          <a:xfrm>
            <a:off x="8320680" y="3992545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557;p29">
            <a:extLst>
              <a:ext uri="{FF2B5EF4-FFF2-40B4-BE49-F238E27FC236}">
                <a16:creationId xmlns:a16="http://schemas.microsoft.com/office/drawing/2014/main" id="{F5903B70-DE7E-49FF-8416-965D443E7FFC}"/>
              </a:ext>
            </a:extLst>
          </p:cNvPr>
          <p:cNvSpPr txBox="1">
            <a:spLocks/>
          </p:cNvSpPr>
          <p:nvPr/>
        </p:nvSpPr>
        <p:spPr>
          <a:xfrm>
            <a:off x="6231885" y="4228725"/>
            <a:ext cx="1467054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rPr lang="en-US" dirty="0">
                <a:solidFill>
                  <a:srgbClr val="0E2A47"/>
                </a:solidFill>
              </a:rPr>
              <a:t>TIME IS UP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9F6139-AF67-47ED-A36D-F91E292BA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1050" y="448241"/>
            <a:ext cx="267720" cy="2677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1772BD-695F-41A8-B150-757DD5B498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573" y="888426"/>
            <a:ext cx="302890" cy="3028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6710F3F-3A60-4E01-B11A-BB08C7FAC1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9666" y="1367345"/>
            <a:ext cx="280320" cy="28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7835E0-7327-4DDC-8EE8-074DBDFABE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1867" y="1850775"/>
            <a:ext cx="250440" cy="2504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8389558-7607-4B9D-A0BC-3AEBEDFF5D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7747" y="2260940"/>
            <a:ext cx="329281" cy="3292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FCF2A8E-7DEA-4E97-B95A-E4A383D11E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2203" y="2730489"/>
            <a:ext cx="277315" cy="27731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024F589-D166-4C83-B6B5-700679F394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18640" y="3223225"/>
            <a:ext cx="240130" cy="24013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178FD54-C44E-4355-8904-EB6FCA36F0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426147" y="3658047"/>
            <a:ext cx="224671" cy="22467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D24E495-84ED-48A4-9143-78CBB4D18FB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91050" y="4069719"/>
            <a:ext cx="287269" cy="2872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36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FLOWCHART</a:t>
            </a:r>
            <a:endParaRPr dirty="0"/>
          </a:p>
        </p:txBody>
      </p:sp>
      <p:sp>
        <p:nvSpPr>
          <p:cNvPr id="752" name="Google Shape;752;p36"/>
          <p:cNvSpPr/>
          <p:nvPr/>
        </p:nvSpPr>
        <p:spPr>
          <a:xfrm>
            <a:off x="4346435" y="4146005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6"/>
          <p:cNvSpPr/>
          <p:nvPr/>
        </p:nvSpPr>
        <p:spPr>
          <a:xfrm>
            <a:off x="4402857" y="4191782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0E2A47"/>
          </a:solidFill>
          <a:ln w="19350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6"/>
          <p:cNvSpPr/>
          <p:nvPr/>
        </p:nvSpPr>
        <p:spPr>
          <a:xfrm>
            <a:off x="4453451" y="4174355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0E2A4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6" name="Google Shape;756;p36"/>
          <p:cNvSpPr/>
          <p:nvPr/>
        </p:nvSpPr>
        <p:spPr>
          <a:xfrm>
            <a:off x="3124390" y="2917872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6"/>
          <p:cNvSpPr/>
          <p:nvPr/>
        </p:nvSpPr>
        <p:spPr>
          <a:xfrm>
            <a:off x="2931510" y="2335050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6"/>
          <p:cNvSpPr/>
          <p:nvPr/>
        </p:nvSpPr>
        <p:spPr>
          <a:xfrm>
            <a:off x="3797852" y="2496843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6"/>
          <p:cNvSpPr/>
          <p:nvPr/>
        </p:nvSpPr>
        <p:spPr>
          <a:xfrm>
            <a:off x="2689247" y="1962553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6"/>
          <p:cNvSpPr/>
          <p:nvPr/>
        </p:nvSpPr>
        <p:spPr>
          <a:xfrm>
            <a:off x="4453867" y="3595260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6"/>
          <p:cNvSpPr/>
          <p:nvPr/>
        </p:nvSpPr>
        <p:spPr>
          <a:xfrm>
            <a:off x="3631915" y="3774044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6"/>
          <p:cNvSpPr/>
          <p:nvPr/>
        </p:nvSpPr>
        <p:spPr>
          <a:xfrm>
            <a:off x="4412611" y="3774044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6"/>
          <p:cNvSpPr/>
          <p:nvPr/>
        </p:nvSpPr>
        <p:spPr>
          <a:xfrm>
            <a:off x="4441236" y="3917546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6"/>
          <p:cNvSpPr/>
          <p:nvPr/>
        </p:nvSpPr>
        <p:spPr>
          <a:xfrm>
            <a:off x="4412611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6"/>
          <p:cNvSpPr/>
          <p:nvPr/>
        </p:nvSpPr>
        <p:spPr>
          <a:xfrm>
            <a:off x="4791332" y="3482435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6"/>
          <p:cNvSpPr/>
          <p:nvPr/>
        </p:nvSpPr>
        <p:spPr>
          <a:xfrm>
            <a:off x="3813811" y="3207003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6"/>
          <p:cNvSpPr/>
          <p:nvPr/>
        </p:nvSpPr>
        <p:spPr>
          <a:xfrm>
            <a:off x="3111523" y="2905421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6"/>
          <p:cNvSpPr/>
          <p:nvPr/>
        </p:nvSpPr>
        <p:spPr>
          <a:xfrm>
            <a:off x="3506441" y="195051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6"/>
          <p:cNvSpPr/>
          <p:nvPr/>
        </p:nvSpPr>
        <p:spPr>
          <a:xfrm>
            <a:off x="2676816" y="231016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6"/>
          <p:cNvSpPr/>
          <p:nvPr/>
        </p:nvSpPr>
        <p:spPr>
          <a:xfrm>
            <a:off x="4819741" y="2322619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6"/>
          <p:cNvSpPr/>
          <p:nvPr/>
        </p:nvSpPr>
        <p:spPr>
          <a:xfrm>
            <a:off x="5718021" y="2486475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6"/>
          <p:cNvSpPr/>
          <p:nvPr/>
        </p:nvSpPr>
        <p:spPr>
          <a:xfrm>
            <a:off x="6074147" y="3592780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6"/>
          <p:cNvSpPr/>
          <p:nvPr/>
        </p:nvSpPr>
        <p:spPr>
          <a:xfrm>
            <a:off x="5523060" y="3902650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6"/>
          <p:cNvSpPr/>
          <p:nvPr/>
        </p:nvSpPr>
        <p:spPr>
          <a:xfrm>
            <a:off x="5533230" y="2186975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6"/>
          <p:cNvSpPr/>
          <p:nvPr/>
        </p:nvSpPr>
        <p:spPr>
          <a:xfrm>
            <a:off x="5533627" y="1961304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6"/>
          <p:cNvSpPr/>
          <p:nvPr/>
        </p:nvSpPr>
        <p:spPr>
          <a:xfrm>
            <a:off x="5758880" y="1961721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6"/>
          <p:cNvSpPr/>
          <p:nvPr/>
        </p:nvSpPr>
        <p:spPr>
          <a:xfrm>
            <a:off x="5758880" y="2187391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36"/>
          <p:cNvSpPr/>
          <p:nvPr/>
        </p:nvSpPr>
        <p:spPr>
          <a:xfrm>
            <a:off x="3533820" y="1402550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/>
          <p:cNvSpPr/>
          <p:nvPr/>
        </p:nvSpPr>
        <p:spPr>
          <a:xfrm>
            <a:off x="4065023" y="1536897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/>
          <p:cNvSpPr/>
          <p:nvPr/>
        </p:nvSpPr>
        <p:spPr>
          <a:xfrm>
            <a:off x="5188093" y="1744357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6"/>
          <p:cNvSpPr/>
          <p:nvPr/>
        </p:nvSpPr>
        <p:spPr>
          <a:xfrm>
            <a:off x="5168701" y="1888170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6"/>
          <p:cNvSpPr/>
          <p:nvPr/>
        </p:nvSpPr>
        <p:spPr>
          <a:xfrm>
            <a:off x="3388620" y="1625723"/>
            <a:ext cx="260520" cy="260520"/>
          </a:xfrm>
          <a:custGeom>
            <a:avLst/>
            <a:gdLst/>
            <a:ahLst/>
            <a:cxnLst/>
            <a:rect l="l" t="t" r="r" b="b"/>
            <a:pathLst>
              <a:path w="13141" h="13141" extrusionOk="0">
                <a:moveTo>
                  <a:pt x="6571" y="1151"/>
                </a:moveTo>
                <a:cubicBezTo>
                  <a:pt x="9584" y="1151"/>
                  <a:pt x="12011" y="3599"/>
                  <a:pt x="12011" y="6592"/>
                </a:cubicBezTo>
                <a:cubicBezTo>
                  <a:pt x="12011" y="9605"/>
                  <a:pt x="9584" y="12032"/>
                  <a:pt x="6571" y="12032"/>
                </a:cubicBezTo>
                <a:cubicBezTo>
                  <a:pt x="3558" y="12032"/>
                  <a:pt x="1131" y="9605"/>
                  <a:pt x="1131" y="6592"/>
                </a:cubicBezTo>
                <a:cubicBezTo>
                  <a:pt x="1131" y="3599"/>
                  <a:pt x="3558" y="1151"/>
                  <a:pt x="6571" y="1151"/>
                </a:cubicBezTo>
                <a:close/>
                <a:moveTo>
                  <a:pt x="6571" y="1"/>
                </a:moveTo>
                <a:cubicBezTo>
                  <a:pt x="2930" y="1"/>
                  <a:pt x="1" y="2930"/>
                  <a:pt x="1" y="6571"/>
                </a:cubicBezTo>
                <a:cubicBezTo>
                  <a:pt x="1" y="10211"/>
                  <a:pt x="2930" y="13141"/>
                  <a:pt x="6571" y="13141"/>
                </a:cubicBezTo>
                <a:cubicBezTo>
                  <a:pt x="10212" y="13141"/>
                  <a:pt x="13141" y="10211"/>
                  <a:pt x="13141" y="6571"/>
                </a:cubicBezTo>
                <a:cubicBezTo>
                  <a:pt x="13141" y="2930"/>
                  <a:pt x="10212" y="1"/>
                  <a:pt x="6571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6"/>
          <p:cNvSpPr/>
          <p:nvPr/>
        </p:nvSpPr>
        <p:spPr>
          <a:xfrm>
            <a:off x="3397343" y="1648125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6"/>
          <p:cNvSpPr/>
          <p:nvPr/>
        </p:nvSpPr>
        <p:spPr>
          <a:xfrm>
            <a:off x="3518871" y="1670111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6"/>
          <p:cNvSpPr/>
          <p:nvPr/>
        </p:nvSpPr>
        <p:spPr>
          <a:xfrm>
            <a:off x="4503232" y="1735237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36"/>
          <p:cNvSpPr/>
          <p:nvPr/>
        </p:nvSpPr>
        <p:spPr>
          <a:xfrm>
            <a:off x="4090908" y="3286641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6"/>
          <p:cNvSpPr/>
          <p:nvPr/>
        </p:nvSpPr>
        <p:spPr>
          <a:xfrm>
            <a:off x="3659095" y="2851081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6"/>
          <p:cNvSpPr/>
          <p:nvPr/>
        </p:nvSpPr>
        <p:spPr>
          <a:xfrm>
            <a:off x="5968770" y="3373753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rgbClr val="48FFD5">
              <a:alpha val="41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6"/>
          <p:cNvSpPr/>
          <p:nvPr/>
        </p:nvSpPr>
        <p:spPr>
          <a:xfrm>
            <a:off x="5968770" y="3373753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6"/>
          <p:cNvSpPr/>
          <p:nvPr/>
        </p:nvSpPr>
        <p:spPr>
          <a:xfrm>
            <a:off x="2564388" y="2131385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6"/>
          <p:cNvSpPr/>
          <p:nvPr/>
        </p:nvSpPr>
        <p:spPr>
          <a:xfrm>
            <a:off x="2564388" y="2106504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6"/>
          <p:cNvSpPr/>
          <p:nvPr/>
        </p:nvSpPr>
        <p:spPr>
          <a:xfrm>
            <a:off x="5990143" y="2710870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6"/>
          <p:cNvSpPr/>
          <p:nvPr/>
        </p:nvSpPr>
        <p:spPr>
          <a:xfrm>
            <a:off x="4602378" y="2749456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6"/>
          <p:cNvSpPr/>
          <p:nvPr/>
        </p:nvSpPr>
        <p:spPr>
          <a:xfrm>
            <a:off x="4581224" y="2861865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6"/>
          <p:cNvSpPr/>
          <p:nvPr/>
        </p:nvSpPr>
        <p:spPr>
          <a:xfrm>
            <a:off x="4527716" y="2249186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6"/>
          <p:cNvSpPr/>
          <p:nvPr/>
        </p:nvSpPr>
        <p:spPr>
          <a:xfrm>
            <a:off x="4529778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6"/>
          <p:cNvSpPr/>
          <p:nvPr/>
        </p:nvSpPr>
        <p:spPr>
          <a:xfrm>
            <a:off x="4531443" y="2208545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6"/>
          <p:cNvSpPr/>
          <p:nvPr/>
        </p:nvSpPr>
        <p:spPr>
          <a:xfrm>
            <a:off x="4515266" y="2310010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6"/>
          <p:cNvSpPr/>
          <p:nvPr/>
        </p:nvSpPr>
        <p:spPr>
          <a:xfrm>
            <a:off x="4520658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6"/>
          <p:cNvSpPr/>
          <p:nvPr/>
        </p:nvSpPr>
        <p:spPr>
          <a:xfrm>
            <a:off x="4524802" y="2269527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6"/>
          <p:cNvSpPr/>
          <p:nvPr/>
        </p:nvSpPr>
        <p:spPr>
          <a:xfrm>
            <a:off x="4494529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6"/>
          <p:cNvSpPr/>
          <p:nvPr/>
        </p:nvSpPr>
        <p:spPr>
          <a:xfrm>
            <a:off x="4502399" y="2348749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6"/>
          <p:cNvSpPr/>
          <p:nvPr/>
        </p:nvSpPr>
        <p:spPr>
          <a:xfrm>
            <a:off x="4509041" y="2328428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6"/>
          <p:cNvSpPr/>
          <p:nvPr/>
        </p:nvSpPr>
        <p:spPr>
          <a:xfrm>
            <a:off x="4465485" y="2422162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6"/>
          <p:cNvSpPr/>
          <p:nvPr/>
        </p:nvSpPr>
        <p:spPr>
          <a:xfrm>
            <a:off x="4476686" y="2405112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6"/>
          <p:cNvSpPr/>
          <p:nvPr/>
        </p:nvSpPr>
        <p:spPr>
          <a:xfrm>
            <a:off x="4485806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6"/>
          <p:cNvSpPr/>
          <p:nvPr/>
        </p:nvSpPr>
        <p:spPr>
          <a:xfrm>
            <a:off x="4429819" y="2473192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6"/>
          <p:cNvSpPr/>
          <p:nvPr/>
        </p:nvSpPr>
        <p:spPr>
          <a:xfrm>
            <a:off x="4442250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6"/>
          <p:cNvSpPr/>
          <p:nvPr/>
        </p:nvSpPr>
        <p:spPr>
          <a:xfrm>
            <a:off x="4454700" y="2440381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6"/>
          <p:cNvSpPr/>
          <p:nvPr/>
        </p:nvSpPr>
        <p:spPr>
          <a:xfrm>
            <a:off x="4386680" y="2517580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6"/>
          <p:cNvSpPr/>
          <p:nvPr/>
        </p:nvSpPr>
        <p:spPr>
          <a:xfrm>
            <a:off x="4402024" y="2504258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6"/>
          <p:cNvSpPr/>
          <p:nvPr/>
        </p:nvSpPr>
        <p:spPr>
          <a:xfrm>
            <a:off x="4415704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6"/>
          <p:cNvSpPr/>
          <p:nvPr/>
        </p:nvSpPr>
        <p:spPr>
          <a:xfrm>
            <a:off x="4338148" y="2556577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6"/>
          <p:cNvSpPr/>
          <p:nvPr/>
        </p:nvSpPr>
        <p:spPr>
          <a:xfrm>
            <a:off x="4354741" y="2543710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6"/>
          <p:cNvSpPr/>
          <p:nvPr/>
        </p:nvSpPr>
        <p:spPr>
          <a:xfrm>
            <a:off x="4370919" y="2531676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6"/>
          <p:cNvSpPr/>
          <p:nvPr/>
        </p:nvSpPr>
        <p:spPr>
          <a:xfrm>
            <a:off x="4284620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6"/>
          <p:cNvSpPr/>
          <p:nvPr/>
        </p:nvSpPr>
        <p:spPr>
          <a:xfrm>
            <a:off x="4302879" y="257773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6"/>
          <p:cNvSpPr/>
          <p:nvPr/>
        </p:nvSpPr>
        <p:spPr>
          <a:xfrm>
            <a:off x="4321138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6"/>
          <p:cNvSpPr/>
          <p:nvPr/>
        </p:nvSpPr>
        <p:spPr>
          <a:xfrm>
            <a:off x="4227801" y="2610918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6"/>
          <p:cNvSpPr/>
          <p:nvPr/>
        </p:nvSpPr>
        <p:spPr>
          <a:xfrm>
            <a:off x="4246872" y="2604613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6"/>
          <p:cNvSpPr/>
          <p:nvPr/>
        </p:nvSpPr>
        <p:spPr>
          <a:xfrm>
            <a:off x="4265964" y="2596386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6"/>
          <p:cNvSpPr/>
          <p:nvPr/>
        </p:nvSpPr>
        <p:spPr>
          <a:xfrm>
            <a:off x="4167651" y="2626679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6"/>
          <p:cNvSpPr/>
          <p:nvPr/>
        </p:nvSpPr>
        <p:spPr>
          <a:xfrm>
            <a:off x="4187555" y="2621703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6"/>
          <p:cNvSpPr/>
          <p:nvPr/>
        </p:nvSpPr>
        <p:spPr>
          <a:xfrm>
            <a:off x="4207896" y="2617143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6"/>
          <p:cNvSpPr/>
          <p:nvPr/>
        </p:nvSpPr>
        <p:spPr>
          <a:xfrm>
            <a:off x="4106252" y="2633320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6"/>
          <p:cNvSpPr/>
          <p:nvPr/>
        </p:nvSpPr>
        <p:spPr>
          <a:xfrm>
            <a:off x="4126989" y="2631655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6"/>
          <p:cNvSpPr/>
          <p:nvPr/>
        </p:nvSpPr>
        <p:spPr>
          <a:xfrm>
            <a:off x="4147330" y="2629573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6"/>
          <p:cNvSpPr/>
          <p:nvPr/>
        </p:nvSpPr>
        <p:spPr>
          <a:xfrm>
            <a:off x="4044457" y="2629573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4064778" y="2631655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6"/>
          <p:cNvSpPr/>
          <p:nvPr/>
        </p:nvSpPr>
        <p:spPr>
          <a:xfrm>
            <a:off x="4085515" y="2632904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6"/>
          <p:cNvSpPr/>
          <p:nvPr/>
        </p:nvSpPr>
        <p:spPr>
          <a:xfrm>
            <a:off x="3983059" y="2617143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6"/>
          <p:cNvSpPr/>
          <p:nvPr/>
        </p:nvSpPr>
        <p:spPr>
          <a:xfrm>
            <a:off x="4003379" y="2622535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6"/>
          <p:cNvSpPr/>
          <p:nvPr/>
        </p:nvSpPr>
        <p:spPr>
          <a:xfrm>
            <a:off x="4023720" y="2626679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6"/>
          <p:cNvSpPr/>
          <p:nvPr/>
        </p:nvSpPr>
        <p:spPr>
          <a:xfrm>
            <a:off x="3924574" y="2595969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6"/>
          <p:cNvSpPr/>
          <p:nvPr/>
        </p:nvSpPr>
        <p:spPr>
          <a:xfrm>
            <a:off x="3944062" y="2604276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6"/>
          <p:cNvSpPr/>
          <p:nvPr/>
        </p:nvSpPr>
        <p:spPr>
          <a:xfrm>
            <a:off x="3963570" y="2610918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6"/>
          <p:cNvSpPr/>
          <p:nvPr/>
        </p:nvSpPr>
        <p:spPr>
          <a:xfrm>
            <a:off x="3869817" y="2567362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6"/>
          <p:cNvSpPr/>
          <p:nvPr/>
        </p:nvSpPr>
        <p:spPr>
          <a:xfrm>
            <a:off x="3887660" y="2578563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6"/>
          <p:cNvSpPr/>
          <p:nvPr/>
        </p:nvSpPr>
        <p:spPr>
          <a:xfrm>
            <a:off x="3905899" y="2587682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6"/>
          <p:cNvSpPr/>
          <p:nvPr/>
        </p:nvSpPr>
        <p:spPr>
          <a:xfrm>
            <a:off x="3819620" y="2531260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6"/>
          <p:cNvSpPr/>
          <p:nvPr/>
        </p:nvSpPr>
        <p:spPr>
          <a:xfrm>
            <a:off x="3835797" y="2544126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6"/>
          <p:cNvSpPr/>
          <p:nvPr/>
        </p:nvSpPr>
        <p:spPr>
          <a:xfrm>
            <a:off x="3851974" y="2556160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6"/>
          <p:cNvSpPr/>
          <p:nvPr/>
        </p:nvSpPr>
        <p:spPr>
          <a:xfrm>
            <a:off x="3774815" y="2488537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3788930" y="2503881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3803859" y="2517580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6"/>
          <p:cNvSpPr/>
          <p:nvPr/>
        </p:nvSpPr>
        <p:spPr>
          <a:xfrm>
            <a:off x="3737068" y="2440004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6"/>
          <p:cNvSpPr/>
          <p:nvPr/>
        </p:nvSpPr>
        <p:spPr>
          <a:xfrm>
            <a:off x="3749101" y="2456598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6"/>
          <p:cNvSpPr/>
          <p:nvPr/>
        </p:nvSpPr>
        <p:spPr>
          <a:xfrm>
            <a:off x="3761968" y="2472775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6"/>
          <p:cNvSpPr/>
          <p:nvPr/>
        </p:nvSpPr>
        <p:spPr>
          <a:xfrm>
            <a:off x="3706378" y="2386496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6"/>
          <p:cNvSpPr/>
          <p:nvPr/>
        </p:nvSpPr>
        <p:spPr>
          <a:xfrm>
            <a:off x="3715914" y="2404755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6"/>
          <p:cNvSpPr/>
          <p:nvPr/>
        </p:nvSpPr>
        <p:spPr>
          <a:xfrm>
            <a:off x="3726283" y="2422994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6"/>
          <p:cNvSpPr/>
          <p:nvPr/>
        </p:nvSpPr>
        <p:spPr>
          <a:xfrm>
            <a:off x="3684392" y="2329657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6"/>
          <p:cNvSpPr/>
          <p:nvPr/>
        </p:nvSpPr>
        <p:spPr>
          <a:xfrm>
            <a:off x="3690617" y="2348749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6"/>
          <p:cNvSpPr/>
          <p:nvPr/>
        </p:nvSpPr>
        <p:spPr>
          <a:xfrm>
            <a:off x="3698488" y="2367821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6"/>
          <p:cNvSpPr/>
          <p:nvPr/>
        </p:nvSpPr>
        <p:spPr>
          <a:xfrm>
            <a:off x="3670296" y="2269527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6"/>
          <p:cNvSpPr/>
          <p:nvPr/>
        </p:nvSpPr>
        <p:spPr>
          <a:xfrm>
            <a:off x="3674440" y="2289432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6"/>
          <p:cNvSpPr/>
          <p:nvPr/>
        </p:nvSpPr>
        <p:spPr>
          <a:xfrm>
            <a:off x="3678583" y="2309753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6"/>
          <p:cNvSpPr/>
          <p:nvPr/>
        </p:nvSpPr>
        <p:spPr>
          <a:xfrm>
            <a:off x="3665717" y="2208128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6"/>
          <p:cNvSpPr/>
          <p:nvPr/>
        </p:nvSpPr>
        <p:spPr>
          <a:xfrm>
            <a:off x="3666133" y="2228866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6"/>
          <p:cNvSpPr/>
          <p:nvPr/>
        </p:nvSpPr>
        <p:spPr>
          <a:xfrm>
            <a:off x="3667798" y="2249186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6"/>
          <p:cNvSpPr/>
          <p:nvPr/>
        </p:nvSpPr>
        <p:spPr>
          <a:xfrm>
            <a:off x="3667798" y="1770070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6"/>
          <p:cNvSpPr/>
          <p:nvPr/>
        </p:nvSpPr>
        <p:spPr>
          <a:xfrm>
            <a:off x="3647894" y="2192784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6"/>
          <p:cNvSpPr/>
          <p:nvPr/>
        </p:nvSpPr>
        <p:spPr>
          <a:xfrm>
            <a:off x="4085099" y="2614645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6"/>
          <p:cNvSpPr/>
          <p:nvPr/>
        </p:nvSpPr>
        <p:spPr>
          <a:xfrm>
            <a:off x="4512371" y="2192784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6"/>
          <p:cNvSpPr/>
          <p:nvPr/>
        </p:nvSpPr>
        <p:spPr>
          <a:xfrm>
            <a:off x="3741231" y="1848895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FFFFFF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6"/>
          <p:cNvSpPr/>
          <p:nvPr/>
        </p:nvSpPr>
        <p:spPr>
          <a:xfrm>
            <a:off x="4693638" y="2067648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6"/>
          <p:cNvSpPr/>
          <p:nvPr/>
        </p:nvSpPr>
        <p:spPr>
          <a:xfrm>
            <a:off x="4706901" y="2079801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052643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6"/>
          <p:cNvSpPr/>
          <p:nvPr/>
        </p:nvSpPr>
        <p:spPr>
          <a:xfrm>
            <a:off x="2986268" y="2696781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1EFF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6"/>
          <p:cNvSpPr/>
          <p:nvPr/>
        </p:nvSpPr>
        <p:spPr>
          <a:xfrm>
            <a:off x="3010732" y="2720412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6"/>
          <p:cNvSpPr/>
          <p:nvPr/>
        </p:nvSpPr>
        <p:spPr>
          <a:xfrm>
            <a:off x="3010732" y="2769361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6"/>
          <p:cNvSpPr/>
          <p:nvPr/>
        </p:nvSpPr>
        <p:spPr>
          <a:xfrm>
            <a:off x="3116519" y="2724992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6"/>
          <p:cNvSpPr/>
          <p:nvPr/>
        </p:nvSpPr>
        <p:spPr>
          <a:xfrm>
            <a:off x="3116519" y="274239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6"/>
          <p:cNvSpPr/>
          <p:nvPr/>
        </p:nvSpPr>
        <p:spPr>
          <a:xfrm>
            <a:off x="3116519" y="275940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6"/>
          <p:cNvSpPr/>
          <p:nvPr/>
        </p:nvSpPr>
        <p:spPr>
          <a:xfrm>
            <a:off x="3116519" y="277641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6"/>
          <p:cNvSpPr/>
          <p:nvPr/>
        </p:nvSpPr>
        <p:spPr>
          <a:xfrm>
            <a:off x="3116519" y="279342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6"/>
          <p:cNvSpPr/>
          <p:nvPr/>
        </p:nvSpPr>
        <p:spPr>
          <a:xfrm>
            <a:off x="3116519" y="281043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6"/>
          <p:cNvSpPr/>
          <p:nvPr/>
        </p:nvSpPr>
        <p:spPr>
          <a:xfrm>
            <a:off x="3116519" y="282786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6"/>
          <p:cNvSpPr/>
          <p:nvPr/>
        </p:nvSpPr>
        <p:spPr>
          <a:xfrm>
            <a:off x="3116519" y="2844875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091A5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6"/>
          <p:cNvSpPr/>
          <p:nvPr/>
        </p:nvSpPr>
        <p:spPr>
          <a:xfrm>
            <a:off x="3126888" y="262376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6"/>
          <p:cNvSpPr/>
          <p:nvPr/>
        </p:nvSpPr>
        <p:spPr>
          <a:xfrm>
            <a:off x="3126888" y="263579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6"/>
          <p:cNvSpPr/>
          <p:nvPr/>
        </p:nvSpPr>
        <p:spPr>
          <a:xfrm>
            <a:off x="3126888" y="264741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6"/>
          <p:cNvSpPr/>
          <p:nvPr/>
        </p:nvSpPr>
        <p:spPr>
          <a:xfrm>
            <a:off x="3126888" y="258934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6"/>
          <p:cNvSpPr/>
          <p:nvPr/>
        </p:nvSpPr>
        <p:spPr>
          <a:xfrm>
            <a:off x="3126888" y="260054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6"/>
          <p:cNvSpPr/>
          <p:nvPr/>
        </p:nvSpPr>
        <p:spPr>
          <a:xfrm>
            <a:off x="3126888" y="26121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6"/>
          <p:cNvSpPr/>
          <p:nvPr/>
        </p:nvSpPr>
        <p:spPr>
          <a:xfrm>
            <a:off x="3126888" y="255407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6"/>
          <p:cNvSpPr/>
          <p:nvPr/>
        </p:nvSpPr>
        <p:spPr>
          <a:xfrm>
            <a:off x="3126888" y="256528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6"/>
          <p:cNvSpPr/>
          <p:nvPr/>
        </p:nvSpPr>
        <p:spPr>
          <a:xfrm>
            <a:off x="3126888" y="257731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6"/>
          <p:cNvSpPr/>
          <p:nvPr/>
        </p:nvSpPr>
        <p:spPr>
          <a:xfrm>
            <a:off x="3126888" y="2518829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6"/>
          <p:cNvSpPr/>
          <p:nvPr/>
        </p:nvSpPr>
        <p:spPr>
          <a:xfrm>
            <a:off x="3126888" y="253042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6"/>
          <p:cNvSpPr/>
          <p:nvPr/>
        </p:nvSpPr>
        <p:spPr>
          <a:xfrm>
            <a:off x="3126888" y="25420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6"/>
          <p:cNvSpPr/>
          <p:nvPr/>
        </p:nvSpPr>
        <p:spPr>
          <a:xfrm>
            <a:off x="3126888" y="248356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6"/>
          <p:cNvSpPr/>
          <p:nvPr/>
        </p:nvSpPr>
        <p:spPr>
          <a:xfrm>
            <a:off x="3126888" y="249559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6"/>
          <p:cNvSpPr/>
          <p:nvPr/>
        </p:nvSpPr>
        <p:spPr>
          <a:xfrm>
            <a:off x="3126888" y="250679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6"/>
          <p:cNvSpPr/>
          <p:nvPr/>
        </p:nvSpPr>
        <p:spPr>
          <a:xfrm>
            <a:off x="3126888" y="24487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6"/>
          <p:cNvSpPr/>
          <p:nvPr/>
        </p:nvSpPr>
        <p:spPr>
          <a:xfrm>
            <a:off x="3126888" y="246032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6"/>
          <p:cNvSpPr/>
          <p:nvPr/>
        </p:nvSpPr>
        <p:spPr>
          <a:xfrm>
            <a:off x="3126888" y="24719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6"/>
          <p:cNvSpPr/>
          <p:nvPr/>
        </p:nvSpPr>
        <p:spPr>
          <a:xfrm>
            <a:off x="3125639" y="2413458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6"/>
          <p:cNvSpPr/>
          <p:nvPr/>
        </p:nvSpPr>
        <p:spPr>
          <a:xfrm>
            <a:off x="3126888" y="2425492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6"/>
          <p:cNvSpPr/>
          <p:nvPr/>
        </p:nvSpPr>
        <p:spPr>
          <a:xfrm>
            <a:off x="3126888" y="2436694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6"/>
          <p:cNvSpPr/>
          <p:nvPr/>
        </p:nvSpPr>
        <p:spPr>
          <a:xfrm>
            <a:off x="3122724" y="2378209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6"/>
          <p:cNvSpPr/>
          <p:nvPr/>
        </p:nvSpPr>
        <p:spPr>
          <a:xfrm>
            <a:off x="3124390" y="2390223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6"/>
          <p:cNvSpPr/>
          <p:nvPr/>
        </p:nvSpPr>
        <p:spPr>
          <a:xfrm>
            <a:off x="3125222" y="2401424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6"/>
          <p:cNvSpPr/>
          <p:nvPr/>
        </p:nvSpPr>
        <p:spPr>
          <a:xfrm>
            <a:off x="3114437" y="2344189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6"/>
          <p:cNvSpPr/>
          <p:nvPr/>
        </p:nvSpPr>
        <p:spPr>
          <a:xfrm>
            <a:off x="3117332" y="2355390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6"/>
          <p:cNvSpPr/>
          <p:nvPr/>
        </p:nvSpPr>
        <p:spPr>
          <a:xfrm>
            <a:off x="3120663" y="2367008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6"/>
          <p:cNvSpPr/>
          <p:nvPr/>
        </p:nvSpPr>
        <p:spPr>
          <a:xfrm>
            <a:off x="3102404" y="2311002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6"/>
          <p:cNvSpPr/>
          <p:nvPr/>
        </p:nvSpPr>
        <p:spPr>
          <a:xfrm>
            <a:off x="3106547" y="232178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6"/>
          <p:cNvSpPr/>
          <p:nvPr/>
        </p:nvSpPr>
        <p:spPr>
          <a:xfrm>
            <a:off x="3110710" y="2332571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6"/>
          <p:cNvSpPr/>
          <p:nvPr/>
        </p:nvSpPr>
        <p:spPr>
          <a:xfrm>
            <a:off x="3085810" y="2279896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6"/>
          <p:cNvSpPr/>
          <p:nvPr/>
        </p:nvSpPr>
        <p:spPr>
          <a:xfrm>
            <a:off x="3091619" y="2290264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6"/>
          <p:cNvSpPr/>
          <p:nvPr/>
        </p:nvSpPr>
        <p:spPr>
          <a:xfrm>
            <a:off x="3097427" y="2299800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6"/>
          <p:cNvSpPr/>
          <p:nvPr/>
        </p:nvSpPr>
        <p:spPr>
          <a:xfrm>
            <a:off x="3065489" y="2250852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6"/>
          <p:cNvSpPr/>
          <p:nvPr/>
        </p:nvSpPr>
        <p:spPr>
          <a:xfrm>
            <a:off x="3072963" y="2259971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6"/>
          <p:cNvSpPr/>
          <p:nvPr/>
        </p:nvSpPr>
        <p:spPr>
          <a:xfrm>
            <a:off x="3079585" y="2269527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6"/>
          <p:cNvSpPr/>
          <p:nvPr/>
        </p:nvSpPr>
        <p:spPr>
          <a:xfrm>
            <a:off x="3042254" y="222430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6"/>
          <p:cNvSpPr/>
          <p:nvPr/>
        </p:nvSpPr>
        <p:spPr>
          <a:xfrm>
            <a:off x="3050561" y="2233009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6"/>
          <p:cNvSpPr/>
          <p:nvPr/>
        </p:nvSpPr>
        <p:spPr>
          <a:xfrm>
            <a:off x="3058431" y="2241316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6"/>
          <p:cNvSpPr/>
          <p:nvPr/>
        </p:nvSpPr>
        <p:spPr>
          <a:xfrm>
            <a:off x="3015708" y="2201487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6"/>
          <p:cNvSpPr/>
          <p:nvPr/>
        </p:nvSpPr>
        <p:spPr>
          <a:xfrm>
            <a:off x="3024828" y="2208545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6"/>
          <p:cNvSpPr/>
          <p:nvPr/>
        </p:nvSpPr>
        <p:spPr>
          <a:xfrm>
            <a:off x="3033551" y="2216415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6"/>
          <p:cNvSpPr/>
          <p:nvPr/>
        </p:nvSpPr>
        <p:spPr>
          <a:xfrm>
            <a:off x="2986664" y="2182415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6"/>
          <p:cNvSpPr/>
          <p:nvPr/>
        </p:nvSpPr>
        <p:spPr>
          <a:xfrm>
            <a:off x="2996636" y="2188620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6"/>
          <p:cNvSpPr/>
          <p:nvPr/>
        </p:nvSpPr>
        <p:spPr>
          <a:xfrm>
            <a:off x="3006588" y="2194846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6"/>
          <p:cNvSpPr/>
          <p:nvPr/>
        </p:nvSpPr>
        <p:spPr>
          <a:xfrm>
            <a:off x="2955142" y="2166634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6"/>
          <p:cNvSpPr/>
          <p:nvPr/>
        </p:nvSpPr>
        <p:spPr>
          <a:xfrm>
            <a:off x="2965927" y="2171214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6"/>
          <p:cNvSpPr/>
          <p:nvPr/>
        </p:nvSpPr>
        <p:spPr>
          <a:xfrm>
            <a:off x="2976296" y="2176606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6"/>
          <p:cNvSpPr/>
          <p:nvPr/>
        </p:nvSpPr>
        <p:spPr>
          <a:xfrm>
            <a:off x="2921955" y="2155453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6"/>
          <p:cNvSpPr/>
          <p:nvPr/>
        </p:nvSpPr>
        <p:spPr>
          <a:xfrm>
            <a:off x="2933572" y="2158347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6"/>
          <p:cNvSpPr/>
          <p:nvPr/>
        </p:nvSpPr>
        <p:spPr>
          <a:xfrm>
            <a:off x="2944357" y="2162491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6"/>
          <p:cNvSpPr/>
          <p:nvPr/>
        </p:nvSpPr>
        <p:spPr>
          <a:xfrm>
            <a:off x="2887954" y="2148395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6"/>
          <p:cNvSpPr/>
          <p:nvPr/>
        </p:nvSpPr>
        <p:spPr>
          <a:xfrm>
            <a:off x="2899572" y="2150060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36"/>
          <p:cNvSpPr/>
          <p:nvPr/>
        </p:nvSpPr>
        <p:spPr>
          <a:xfrm>
            <a:off x="2910753" y="2152538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36"/>
          <p:cNvSpPr/>
          <p:nvPr/>
        </p:nvSpPr>
        <p:spPr>
          <a:xfrm>
            <a:off x="2853102" y="2145897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6"/>
          <p:cNvSpPr/>
          <p:nvPr/>
        </p:nvSpPr>
        <p:spPr>
          <a:xfrm>
            <a:off x="2865136" y="2146313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36"/>
          <p:cNvSpPr/>
          <p:nvPr/>
        </p:nvSpPr>
        <p:spPr>
          <a:xfrm>
            <a:off x="2875921" y="2147562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6"/>
          <p:cNvSpPr/>
          <p:nvPr/>
        </p:nvSpPr>
        <p:spPr>
          <a:xfrm>
            <a:off x="5746723" y="2232937"/>
            <a:ext cx="36184" cy="36238"/>
          </a:xfrm>
          <a:custGeom>
            <a:avLst/>
            <a:gdLst/>
            <a:ahLst/>
            <a:cxnLst/>
            <a:rect l="l" t="t" r="r" b="b"/>
            <a:pathLst>
              <a:path w="628" h="629" extrusionOk="0">
                <a:moveTo>
                  <a:pt x="314" y="1"/>
                </a:moveTo>
                <a:cubicBezTo>
                  <a:pt x="126" y="1"/>
                  <a:pt x="0" y="126"/>
                  <a:pt x="0" y="315"/>
                </a:cubicBezTo>
                <a:cubicBezTo>
                  <a:pt x="0" y="503"/>
                  <a:pt x="126" y="629"/>
                  <a:pt x="314" y="629"/>
                </a:cubicBezTo>
                <a:cubicBezTo>
                  <a:pt x="502" y="629"/>
                  <a:pt x="628" y="503"/>
                  <a:pt x="628" y="315"/>
                </a:cubicBezTo>
                <a:cubicBezTo>
                  <a:pt x="628" y="168"/>
                  <a:pt x="460" y="22"/>
                  <a:pt x="31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2302" y="461"/>
                </a:moveTo>
                <a:cubicBezTo>
                  <a:pt x="2009" y="168"/>
                  <a:pt x="1590" y="1"/>
                  <a:pt x="1151" y="1"/>
                </a:cubicBezTo>
                <a:cubicBezTo>
                  <a:pt x="712" y="1"/>
                  <a:pt x="293" y="168"/>
                  <a:pt x="0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0" y="272"/>
                </a:moveTo>
                <a:cubicBezTo>
                  <a:pt x="147" y="105"/>
                  <a:pt x="377" y="0"/>
                  <a:pt x="649" y="0"/>
                </a:cubicBezTo>
                <a:cubicBezTo>
                  <a:pt x="900" y="0"/>
                  <a:pt x="1151" y="105"/>
                  <a:pt x="1298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6"/>
          <p:cNvSpPr/>
          <p:nvPr/>
        </p:nvSpPr>
        <p:spPr>
          <a:xfrm>
            <a:off x="5727421" y="2198024"/>
            <a:ext cx="74787" cy="15728"/>
          </a:xfrm>
          <a:custGeom>
            <a:avLst/>
            <a:gdLst/>
            <a:ahLst/>
            <a:cxnLst/>
            <a:rect l="l" t="t" r="r" b="b"/>
            <a:pathLst>
              <a:path w="1298" h="273" fill="none" extrusionOk="0">
                <a:moveTo>
                  <a:pt x="1298" y="272"/>
                </a:moveTo>
                <a:cubicBezTo>
                  <a:pt x="1151" y="105"/>
                  <a:pt x="900" y="0"/>
                  <a:pt x="649" y="0"/>
                </a:cubicBezTo>
                <a:cubicBezTo>
                  <a:pt x="377" y="0"/>
                  <a:pt x="147" y="105"/>
                  <a:pt x="0" y="272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6"/>
          <p:cNvSpPr/>
          <p:nvPr/>
        </p:nvSpPr>
        <p:spPr>
          <a:xfrm>
            <a:off x="5667153" y="2117252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6"/>
          <p:cNvSpPr/>
          <p:nvPr/>
        </p:nvSpPr>
        <p:spPr>
          <a:xfrm>
            <a:off x="5698497" y="2158214"/>
            <a:ext cx="132635" cy="26559"/>
          </a:xfrm>
          <a:custGeom>
            <a:avLst/>
            <a:gdLst/>
            <a:ahLst/>
            <a:cxnLst/>
            <a:rect l="l" t="t" r="r" b="b"/>
            <a:pathLst>
              <a:path w="2302" h="461" fill="none" extrusionOk="0">
                <a:moveTo>
                  <a:pt x="0" y="461"/>
                </a:moveTo>
                <a:cubicBezTo>
                  <a:pt x="293" y="168"/>
                  <a:pt x="712" y="1"/>
                  <a:pt x="1151" y="1"/>
                </a:cubicBezTo>
                <a:cubicBezTo>
                  <a:pt x="1590" y="1"/>
                  <a:pt x="2009" y="168"/>
                  <a:pt x="2302" y="461"/>
                </a:cubicBezTo>
              </a:path>
            </a:pathLst>
          </a:custGeom>
          <a:solidFill>
            <a:srgbClr val="1EFFC1"/>
          </a:solidFill>
          <a:ln w="1905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6"/>
          <p:cNvSpPr/>
          <p:nvPr/>
        </p:nvSpPr>
        <p:spPr>
          <a:xfrm>
            <a:off x="6084509" y="300000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6"/>
          <p:cNvSpPr/>
          <p:nvPr/>
        </p:nvSpPr>
        <p:spPr>
          <a:xfrm>
            <a:off x="6084509" y="298755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6"/>
          <p:cNvSpPr/>
          <p:nvPr/>
        </p:nvSpPr>
        <p:spPr>
          <a:xfrm>
            <a:off x="6084509" y="297512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6"/>
          <p:cNvSpPr/>
          <p:nvPr/>
        </p:nvSpPr>
        <p:spPr>
          <a:xfrm>
            <a:off x="6084509" y="303733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6"/>
          <p:cNvSpPr/>
          <p:nvPr/>
        </p:nvSpPr>
        <p:spPr>
          <a:xfrm>
            <a:off x="6084509" y="302488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6"/>
          <p:cNvSpPr/>
          <p:nvPr/>
        </p:nvSpPr>
        <p:spPr>
          <a:xfrm>
            <a:off x="6084509" y="301245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6"/>
          <p:cNvSpPr/>
          <p:nvPr/>
        </p:nvSpPr>
        <p:spPr>
          <a:xfrm>
            <a:off x="6084509" y="307508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6"/>
          <p:cNvSpPr/>
          <p:nvPr/>
        </p:nvSpPr>
        <p:spPr>
          <a:xfrm>
            <a:off x="6084509" y="30626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6"/>
          <p:cNvSpPr/>
          <p:nvPr/>
        </p:nvSpPr>
        <p:spPr>
          <a:xfrm>
            <a:off x="6084509" y="305020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6"/>
          <p:cNvSpPr/>
          <p:nvPr/>
        </p:nvSpPr>
        <p:spPr>
          <a:xfrm>
            <a:off x="6084509" y="311241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6"/>
          <p:cNvSpPr/>
          <p:nvPr/>
        </p:nvSpPr>
        <p:spPr>
          <a:xfrm>
            <a:off x="6084509" y="3099986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6"/>
          <p:cNvSpPr/>
          <p:nvPr/>
        </p:nvSpPr>
        <p:spPr>
          <a:xfrm>
            <a:off x="6084509" y="308753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6"/>
          <p:cNvSpPr/>
          <p:nvPr/>
        </p:nvSpPr>
        <p:spPr>
          <a:xfrm>
            <a:off x="6084509" y="31497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6"/>
          <p:cNvSpPr/>
          <p:nvPr/>
        </p:nvSpPr>
        <p:spPr>
          <a:xfrm>
            <a:off x="6084509" y="3137317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6"/>
          <p:cNvSpPr/>
          <p:nvPr/>
        </p:nvSpPr>
        <p:spPr>
          <a:xfrm>
            <a:off x="6084509" y="312486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6"/>
          <p:cNvSpPr/>
          <p:nvPr/>
        </p:nvSpPr>
        <p:spPr>
          <a:xfrm>
            <a:off x="6084509" y="3187098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6"/>
          <p:cNvSpPr/>
          <p:nvPr/>
        </p:nvSpPr>
        <p:spPr>
          <a:xfrm>
            <a:off x="6084509" y="317464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6"/>
          <p:cNvSpPr/>
          <p:nvPr/>
        </p:nvSpPr>
        <p:spPr>
          <a:xfrm>
            <a:off x="6084509" y="31621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6"/>
          <p:cNvSpPr/>
          <p:nvPr/>
        </p:nvSpPr>
        <p:spPr>
          <a:xfrm>
            <a:off x="6084509" y="3224846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6"/>
          <p:cNvSpPr/>
          <p:nvPr/>
        </p:nvSpPr>
        <p:spPr>
          <a:xfrm>
            <a:off x="6084509" y="321239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6"/>
          <p:cNvSpPr/>
          <p:nvPr/>
        </p:nvSpPr>
        <p:spPr>
          <a:xfrm>
            <a:off x="6084509" y="3199945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6"/>
          <p:cNvSpPr/>
          <p:nvPr/>
        </p:nvSpPr>
        <p:spPr>
          <a:xfrm>
            <a:off x="6084509" y="326217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6"/>
          <p:cNvSpPr/>
          <p:nvPr/>
        </p:nvSpPr>
        <p:spPr>
          <a:xfrm>
            <a:off x="6084509" y="3249726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6"/>
          <p:cNvSpPr/>
          <p:nvPr/>
        </p:nvSpPr>
        <p:spPr>
          <a:xfrm>
            <a:off x="6084509" y="3237276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6"/>
          <p:cNvSpPr/>
          <p:nvPr/>
        </p:nvSpPr>
        <p:spPr>
          <a:xfrm>
            <a:off x="6084509" y="329950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36"/>
          <p:cNvSpPr/>
          <p:nvPr/>
        </p:nvSpPr>
        <p:spPr>
          <a:xfrm>
            <a:off x="6084509" y="3287057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6"/>
          <p:cNvSpPr/>
          <p:nvPr/>
        </p:nvSpPr>
        <p:spPr>
          <a:xfrm>
            <a:off x="6084509" y="327460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6"/>
          <p:cNvSpPr/>
          <p:nvPr/>
        </p:nvSpPr>
        <p:spPr>
          <a:xfrm>
            <a:off x="5104312" y="3467506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6"/>
          <p:cNvSpPr/>
          <p:nvPr/>
        </p:nvSpPr>
        <p:spPr>
          <a:xfrm>
            <a:off x="4929672" y="2717518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6"/>
          <p:cNvSpPr/>
          <p:nvPr/>
        </p:nvSpPr>
        <p:spPr>
          <a:xfrm>
            <a:off x="4960778" y="2748624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0526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6"/>
          <p:cNvSpPr/>
          <p:nvPr/>
        </p:nvSpPr>
        <p:spPr>
          <a:xfrm>
            <a:off x="5018429" y="2924386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6"/>
          <p:cNvSpPr/>
          <p:nvPr/>
        </p:nvSpPr>
        <p:spPr>
          <a:xfrm>
            <a:off x="5018429" y="2873067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6"/>
          <p:cNvSpPr/>
          <p:nvPr/>
        </p:nvSpPr>
        <p:spPr>
          <a:xfrm>
            <a:off x="5018429" y="297333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6"/>
          <p:cNvSpPr/>
          <p:nvPr/>
        </p:nvSpPr>
        <p:spPr>
          <a:xfrm>
            <a:off x="5018429" y="3074415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6"/>
          <p:cNvSpPr/>
          <p:nvPr/>
        </p:nvSpPr>
        <p:spPr>
          <a:xfrm>
            <a:off x="5018429" y="3126948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6"/>
          <p:cNvSpPr/>
          <p:nvPr/>
        </p:nvSpPr>
        <p:spPr>
          <a:xfrm>
            <a:off x="5018429" y="317637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dk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6"/>
          <p:cNvSpPr/>
          <p:nvPr/>
        </p:nvSpPr>
        <p:spPr>
          <a:xfrm>
            <a:off x="5519115" y="3734651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6"/>
          <p:cNvSpPr/>
          <p:nvPr/>
        </p:nvSpPr>
        <p:spPr>
          <a:xfrm>
            <a:off x="5535708" y="3815538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6"/>
          <p:cNvSpPr/>
          <p:nvPr/>
        </p:nvSpPr>
        <p:spPr>
          <a:xfrm>
            <a:off x="5499210" y="3718890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6"/>
          <p:cNvSpPr/>
          <p:nvPr/>
        </p:nvSpPr>
        <p:spPr>
          <a:xfrm>
            <a:off x="5559776" y="3694406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6"/>
          <p:cNvSpPr/>
          <p:nvPr/>
        </p:nvSpPr>
        <p:spPr>
          <a:xfrm>
            <a:off x="5603748" y="3718890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42FF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36"/>
          <p:cNvSpPr/>
          <p:nvPr/>
        </p:nvSpPr>
        <p:spPr>
          <a:xfrm>
            <a:off x="4298319" y="4289322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6"/>
          <p:cNvSpPr/>
          <p:nvPr/>
        </p:nvSpPr>
        <p:spPr>
          <a:xfrm>
            <a:off x="4482078" y="4900692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4461341" y="4823949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36"/>
          <p:cNvSpPr/>
          <p:nvPr/>
        </p:nvSpPr>
        <p:spPr>
          <a:xfrm>
            <a:off x="4482078" y="4900692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36"/>
          <p:cNvSpPr/>
          <p:nvPr/>
        </p:nvSpPr>
        <p:spPr>
          <a:xfrm>
            <a:off x="4491198" y="4953784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36"/>
          <p:cNvSpPr/>
          <p:nvPr/>
        </p:nvSpPr>
        <p:spPr>
          <a:xfrm>
            <a:off x="4023900" y="2166598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9" name="Google Shape;989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1729400"/>
            <a:ext cx="14547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e-IL" sz="900" dirty="0"/>
              <a:t>היכנס למשחק ותנסה לענות על השאלות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0" name="Google Shape;990;p36"/>
          <p:cNvSpPr txBox="1">
            <a:spLocks noGrp="1"/>
          </p:cNvSpPr>
          <p:nvPr>
            <p:ph type="ctrTitle" idx="4294967295"/>
          </p:nvPr>
        </p:nvSpPr>
        <p:spPr>
          <a:xfrm>
            <a:off x="6591179" y="1510298"/>
            <a:ext cx="1254600" cy="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2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1" name="Google Shape;991;p36"/>
          <p:cNvSpPr txBox="1">
            <a:spLocks noGrp="1"/>
          </p:cNvSpPr>
          <p:nvPr>
            <p:ph type="subTitle" idx="4294967295"/>
          </p:nvPr>
        </p:nvSpPr>
        <p:spPr>
          <a:xfrm>
            <a:off x="947775" y="3362550"/>
            <a:ext cx="14547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e-IL" sz="900" dirty="0">
                <a:solidFill>
                  <a:srgbClr val="FFFFFF"/>
                </a:solidFill>
              </a:rPr>
              <a:t>תתחבר או תירשם למשחק בעזרת אמייל וסיסמה.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2" name="Google Shape;992;p36"/>
          <p:cNvSpPr txBox="1">
            <a:spLocks noGrp="1"/>
          </p:cNvSpPr>
          <p:nvPr>
            <p:ph type="ctrTitle" idx="4294967295"/>
          </p:nvPr>
        </p:nvSpPr>
        <p:spPr>
          <a:xfrm>
            <a:off x="1228825" y="3131900"/>
            <a:ext cx="11736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STEP 1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3" name="Google Shape;993;p36"/>
          <p:cNvSpPr txBox="1">
            <a:spLocks noGrp="1"/>
          </p:cNvSpPr>
          <p:nvPr>
            <p:ph type="subTitle" idx="4294967295"/>
          </p:nvPr>
        </p:nvSpPr>
        <p:spPr>
          <a:xfrm>
            <a:off x="6527425" y="3639172"/>
            <a:ext cx="12546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e-IL" sz="900" dirty="0"/>
              <a:t>לאחר סיום המשחק תרשום את שימך ותנסה שנית.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994" name="Google Shape;994;p36"/>
          <p:cNvSpPr txBox="1">
            <a:spLocks noGrp="1"/>
          </p:cNvSpPr>
          <p:nvPr>
            <p:ph type="ctrTitle" idx="4294967295"/>
          </p:nvPr>
        </p:nvSpPr>
        <p:spPr>
          <a:xfrm>
            <a:off x="6527425" y="34084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</a:rPr>
              <a:t>STEP 3</a:t>
            </a:r>
            <a:endParaRPr sz="900">
              <a:solidFill>
                <a:srgbClr val="FFFFFF"/>
              </a:solidFill>
            </a:endParaRPr>
          </a:p>
        </p:txBody>
      </p:sp>
      <p:cxnSp>
        <p:nvCxnSpPr>
          <p:cNvPr id="995" name="Google Shape;995;p36"/>
          <p:cNvCxnSpPr>
            <a:endCxn id="991" idx="2"/>
          </p:cNvCxnSpPr>
          <p:nvPr/>
        </p:nvCxnSpPr>
        <p:spPr>
          <a:xfrm flipH="1">
            <a:off x="1675125" y="3830550"/>
            <a:ext cx="1992000" cy="276000"/>
          </a:xfrm>
          <a:prstGeom prst="bentConnector4">
            <a:avLst>
              <a:gd name="adj1" fmla="val 31743"/>
              <a:gd name="adj2" fmla="val 18627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6" name="Google Shape;996;p36"/>
          <p:cNvCxnSpPr/>
          <p:nvPr/>
        </p:nvCxnSpPr>
        <p:spPr>
          <a:xfrm flipH="1">
            <a:off x="5734150" y="1671125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7" name="Google Shape;997;p36"/>
          <p:cNvCxnSpPr>
            <a:endCxn id="993" idx="2"/>
          </p:cNvCxnSpPr>
          <p:nvPr/>
        </p:nvCxnSpPr>
        <p:spPr>
          <a:xfrm>
            <a:off x="5518825" y="3967072"/>
            <a:ext cx="1635900" cy="416100"/>
          </a:xfrm>
          <a:prstGeom prst="bentConnector4">
            <a:avLst>
              <a:gd name="adj1" fmla="val 30827"/>
              <a:gd name="adj2" fmla="val 157228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8" name="Google Shape;998;p36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" name="Google Shape;995;p36">
            <a:extLst>
              <a:ext uri="{FF2B5EF4-FFF2-40B4-BE49-F238E27FC236}">
                <a16:creationId xmlns:a16="http://schemas.microsoft.com/office/drawing/2014/main" id="{F660CA12-6119-48D2-B30C-146169D60FCA}"/>
              </a:ext>
            </a:extLst>
          </p:cNvPr>
          <p:cNvCxnSpPr>
            <a:cxnSpLocks/>
          </p:cNvCxnSpPr>
          <p:nvPr/>
        </p:nvCxnSpPr>
        <p:spPr>
          <a:xfrm rot="10800000">
            <a:off x="1125532" y="2088678"/>
            <a:ext cx="1540497" cy="23391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54" name="Google Shape;991;p36">
            <a:extLst>
              <a:ext uri="{FF2B5EF4-FFF2-40B4-BE49-F238E27FC236}">
                <a16:creationId xmlns:a16="http://schemas.microsoft.com/office/drawing/2014/main" id="{AB477A02-CF35-489A-9E39-60534C47EAF3}"/>
              </a:ext>
            </a:extLst>
          </p:cNvPr>
          <p:cNvSpPr txBox="1">
            <a:spLocks/>
          </p:cNvSpPr>
          <p:nvPr/>
        </p:nvSpPr>
        <p:spPr>
          <a:xfrm>
            <a:off x="245537" y="1528576"/>
            <a:ext cx="1454700" cy="7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r">
              <a:spcAft>
                <a:spcPts val="1600"/>
              </a:spcAft>
              <a:buFont typeface="Roboto Light"/>
              <a:buNone/>
            </a:pPr>
            <a:r>
              <a:rPr lang="he-IL" sz="900" dirty="0"/>
              <a:t>היכנס לטבלת השיאים כדי לראות את התוצאות שלך</a:t>
            </a:r>
          </a:p>
        </p:txBody>
      </p:sp>
      <p:sp>
        <p:nvSpPr>
          <p:cNvPr id="255" name="Google Shape;992;p36">
            <a:extLst>
              <a:ext uri="{FF2B5EF4-FFF2-40B4-BE49-F238E27FC236}">
                <a16:creationId xmlns:a16="http://schemas.microsoft.com/office/drawing/2014/main" id="{D98C2E19-44BD-407A-A507-E6DB06BB59B5}"/>
              </a:ext>
            </a:extLst>
          </p:cNvPr>
          <p:cNvSpPr txBox="1">
            <a:spLocks/>
          </p:cNvSpPr>
          <p:nvPr/>
        </p:nvSpPr>
        <p:spPr>
          <a:xfrm>
            <a:off x="526587" y="1297926"/>
            <a:ext cx="1173600" cy="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r"/>
            <a:r>
              <a:rPr lang="en-US" sz="900" dirty="0"/>
              <a:t>STEP 1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2"/>
          <p:cNvSpPr txBox="1">
            <a:spLocks noGrp="1"/>
          </p:cNvSpPr>
          <p:nvPr>
            <p:ph type="ctrTitle" idx="6"/>
          </p:nvPr>
        </p:nvSpPr>
        <p:spPr>
          <a:xfrm>
            <a:off x="196850" y="673286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CLASSES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25" name="Google Shape;625;p32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0E2A47"/>
                </a:solidFill>
              </a:rPr>
              <a:t>Neptune isthe fourth-largest planet in our Solar System</a:t>
            </a:r>
            <a:endParaRPr dirty="0">
              <a:solidFill>
                <a:srgbClr val="0E2A47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E2A47"/>
              </a:solidFill>
            </a:endParaRPr>
          </a:p>
        </p:txBody>
      </p:sp>
      <p:sp>
        <p:nvSpPr>
          <p:cNvPr id="626" name="Google Shape;626;p32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  <a:latin typeface="Roboto Light"/>
                <a:ea typeface="Roboto Light"/>
                <a:cs typeface="Roboto Light"/>
                <a:sym typeface="Roboto Light"/>
              </a:rPr>
              <a:t>Despite being red, Mars is a cold place, not hot. It’s full of iron oxide dust</a:t>
            </a:r>
            <a:endParaRPr>
              <a:solidFill>
                <a:srgbClr val="0E2A47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7" name="Google Shape;627;p32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E2A47"/>
                </a:solidFill>
              </a:rPr>
              <a:t>POSITIONING</a:t>
            </a:r>
            <a:endParaRPr dirty="0">
              <a:solidFill>
                <a:srgbClr val="0E2A47"/>
              </a:solidFill>
            </a:endParaRPr>
          </a:p>
        </p:txBody>
      </p:sp>
      <p:sp>
        <p:nvSpPr>
          <p:cNvPr id="628" name="Google Shape;628;p32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</a:rPr>
              <a:t>EXPANSION</a:t>
            </a:r>
            <a:endParaRPr>
              <a:solidFill>
                <a:srgbClr val="0E2A47"/>
              </a:solidFill>
            </a:endParaRPr>
          </a:p>
        </p:txBody>
      </p:sp>
      <p:sp>
        <p:nvSpPr>
          <p:cNvPr id="629" name="Google Shape;629;p32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E2A47"/>
                </a:solidFill>
              </a:rPr>
              <a:t>USABILITY</a:t>
            </a:r>
            <a:endParaRPr>
              <a:solidFill>
                <a:srgbClr val="0E2A47"/>
              </a:solidFill>
            </a:endParaRPr>
          </a:p>
        </p:txBody>
      </p:sp>
      <p:cxnSp>
        <p:nvCxnSpPr>
          <p:cNvPr id="647" name="Google Shape;647;p32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Flowchart: Document 2">
            <a:extLst>
              <a:ext uri="{FF2B5EF4-FFF2-40B4-BE49-F238E27FC236}">
                <a16:creationId xmlns:a16="http://schemas.microsoft.com/office/drawing/2014/main" id="{BEDDC88F-009B-4205-9A08-F7D69C075067}"/>
              </a:ext>
            </a:extLst>
          </p:cNvPr>
          <p:cNvSpPr/>
          <p:nvPr/>
        </p:nvSpPr>
        <p:spPr>
          <a:xfrm>
            <a:off x="1260062" y="1189554"/>
            <a:ext cx="1993393" cy="69806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Google Shape;622;p32">
            <a:extLst>
              <a:ext uri="{FF2B5EF4-FFF2-40B4-BE49-F238E27FC236}">
                <a16:creationId xmlns:a16="http://schemas.microsoft.com/office/drawing/2014/main" id="{3CF57105-494A-47E2-8A0C-CEB60C0BD5C4}"/>
              </a:ext>
            </a:extLst>
          </p:cNvPr>
          <p:cNvSpPr txBox="1">
            <a:spLocks/>
          </p:cNvSpPr>
          <p:nvPr/>
        </p:nvSpPr>
        <p:spPr>
          <a:xfrm>
            <a:off x="1463754" y="1251150"/>
            <a:ext cx="1504103" cy="44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DBService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4" name="Flowchart: Document 33">
            <a:extLst>
              <a:ext uri="{FF2B5EF4-FFF2-40B4-BE49-F238E27FC236}">
                <a16:creationId xmlns:a16="http://schemas.microsoft.com/office/drawing/2014/main" id="{84A5103B-C1EC-42EE-9D9D-866DA9896270}"/>
              </a:ext>
            </a:extLst>
          </p:cNvPr>
          <p:cNvSpPr/>
          <p:nvPr/>
        </p:nvSpPr>
        <p:spPr>
          <a:xfrm>
            <a:off x="5772271" y="1198252"/>
            <a:ext cx="1993393" cy="698060"/>
          </a:xfrm>
          <a:prstGeom prst="flowChart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5" name="Google Shape;622;p32">
            <a:extLst>
              <a:ext uri="{FF2B5EF4-FFF2-40B4-BE49-F238E27FC236}">
                <a16:creationId xmlns:a16="http://schemas.microsoft.com/office/drawing/2014/main" id="{9222AC82-B2EA-4526-ADE6-9A9B7FFD6B0B}"/>
              </a:ext>
            </a:extLst>
          </p:cNvPr>
          <p:cNvSpPr txBox="1">
            <a:spLocks/>
          </p:cNvSpPr>
          <p:nvPr/>
        </p:nvSpPr>
        <p:spPr>
          <a:xfrm>
            <a:off x="5890547" y="1259848"/>
            <a:ext cx="1769660" cy="44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en-US" sz="1800" dirty="0" err="1">
                <a:solidFill>
                  <a:schemeClr val="tx1"/>
                </a:solidFill>
              </a:rPr>
              <a:t>ScoreAdapter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Callout: Up Arrow 4">
            <a:extLst>
              <a:ext uri="{FF2B5EF4-FFF2-40B4-BE49-F238E27FC236}">
                <a16:creationId xmlns:a16="http://schemas.microsoft.com/office/drawing/2014/main" id="{FEFC2CFD-1673-487B-A51D-6389A6C53695}"/>
              </a:ext>
            </a:extLst>
          </p:cNvPr>
          <p:cNvSpPr/>
          <p:nvPr/>
        </p:nvSpPr>
        <p:spPr>
          <a:xfrm>
            <a:off x="374805" y="2162178"/>
            <a:ext cx="3724495" cy="2139694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7" name="Callout: Up Arrow 36">
            <a:extLst>
              <a:ext uri="{FF2B5EF4-FFF2-40B4-BE49-F238E27FC236}">
                <a16:creationId xmlns:a16="http://schemas.microsoft.com/office/drawing/2014/main" id="{D0C310CA-608D-48E4-84F9-F43D500AAAD1}"/>
              </a:ext>
            </a:extLst>
          </p:cNvPr>
          <p:cNvSpPr/>
          <p:nvPr/>
        </p:nvSpPr>
        <p:spPr>
          <a:xfrm>
            <a:off x="5041723" y="2162178"/>
            <a:ext cx="3724495" cy="2139694"/>
          </a:xfrm>
          <a:prstGeom prst="up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B05571-DD64-41BD-AF4C-16DC3B413537}"/>
              </a:ext>
            </a:extLst>
          </p:cNvPr>
          <p:cNvSpPr txBox="1"/>
          <p:nvPr/>
        </p:nvSpPr>
        <p:spPr>
          <a:xfrm>
            <a:off x="426720" y="3141371"/>
            <a:ext cx="3625941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>
                <a:solidFill>
                  <a:schemeClr val="tx1"/>
                </a:solidFill>
              </a:rPr>
              <a:t>במחלקה הזאת השתמשנו בתבנית עיצוב </a:t>
            </a:r>
            <a:r>
              <a:rPr lang="en-US" dirty="0" err="1">
                <a:solidFill>
                  <a:schemeClr val="tx1"/>
                </a:solidFill>
              </a:rPr>
              <a:t>singelton</a:t>
            </a:r>
            <a:r>
              <a:rPr lang="he-IL" dirty="0">
                <a:solidFill>
                  <a:schemeClr val="tx1"/>
                </a:solidFill>
              </a:rPr>
              <a:t>. תפקידה של המחלקה הוא למשוך את כל המידע מה – </a:t>
            </a:r>
            <a:r>
              <a:rPr lang="en-US" dirty="0">
                <a:solidFill>
                  <a:schemeClr val="tx1"/>
                </a:solidFill>
              </a:rPr>
              <a:t>database</a:t>
            </a:r>
            <a:r>
              <a:rPr lang="he-IL" dirty="0">
                <a:solidFill>
                  <a:schemeClr val="tx1"/>
                </a:solidFill>
              </a:rPr>
              <a:t> בזמן הפעלת המשחק.</a:t>
            </a:r>
          </a:p>
          <a:p>
            <a:pPr algn="r" rtl="1"/>
            <a:r>
              <a:rPr lang="he-IL" dirty="0">
                <a:solidFill>
                  <a:schemeClr val="tx1"/>
                </a:solidFill>
              </a:rPr>
              <a:t>ואז לתת גישה ב – </a:t>
            </a:r>
            <a:r>
              <a:rPr lang="en-US" dirty="0">
                <a:solidFill>
                  <a:schemeClr val="tx1"/>
                </a:solidFill>
              </a:rPr>
              <a:t>O(1)</a:t>
            </a:r>
            <a:r>
              <a:rPr lang="he-IL" dirty="0">
                <a:solidFill>
                  <a:schemeClr val="tx1"/>
                </a:solidFill>
              </a:rPr>
              <a:t> למידע.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BD6C34-3BB1-481B-AE24-ECEE78E9F474}"/>
              </a:ext>
            </a:extLst>
          </p:cNvPr>
          <p:cNvSpPr txBox="1"/>
          <p:nvPr/>
        </p:nvSpPr>
        <p:spPr>
          <a:xfrm>
            <a:off x="5039425" y="3141371"/>
            <a:ext cx="3713206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dirty="0">
                <a:solidFill>
                  <a:schemeClr val="tx1"/>
                </a:solidFill>
              </a:rPr>
              <a:t>מחלקה שמקבלת סוג מסוים של מבנה נתונים ועושה אדפטציה לטבלה.</a:t>
            </a:r>
          </a:p>
          <a:p>
            <a:pPr algn="r" rtl="1"/>
            <a:r>
              <a:rPr lang="he-IL" dirty="0">
                <a:solidFill>
                  <a:schemeClr val="tx1"/>
                </a:solidFill>
              </a:rPr>
              <a:t>במקרה שלנו המחלקה מקבלת 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en-US" dirty="0" err="1">
                <a:solidFill>
                  <a:schemeClr val="tx1"/>
                </a:solidFill>
              </a:rPr>
              <a:t>ArrayList</a:t>
            </a:r>
            <a:r>
              <a:rPr lang="en-US" dirty="0">
                <a:solidFill>
                  <a:schemeClr val="tx1"/>
                </a:solidFill>
              </a:rPr>
              <a:t>&lt;Score&gt;</a:t>
            </a:r>
            <a:r>
              <a:rPr lang="he-IL" dirty="0">
                <a:solidFill>
                  <a:schemeClr val="tx1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35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VIDEO IS A GOOD IDEA</a:t>
            </a:r>
            <a:endParaRPr/>
          </a:p>
        </p:txBody>
      </p:sp>
      <p:sp>
        <p:nvSpPr>
          <p:cNvPr id="704" name="Google Shape;704;p35"/>
          <p:cNvSpPr txBox="1"/>
          <p:nvPr/>
        </p:nvSpPr>
        <p:spPr>
          <a:xfrm>
            <a:off x="3072013" y="4245600"/>
            <a:ext cx="30000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Insert your multimedia content here</a:t>
            </a:r>
            <a:endParaRPr sz="100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705" name="Google Shape;705;p35"/>
          <p:cNvGrpSpPr/>
          <p:nvPr/>
        </p:nvGrpSpPr>
        <p:grpSpPr>
          <a:xfrm>
            <a:off x="3188606" y="1615717"/>
            <a:ext cx="2766826" cy="2406017"/>
            <a:chOff x="778775" y="238125"/>
            <a:chExt cx="6020075" cy="5235025"/>
          </a:xfrm>
        </p:grpSpPr>
        <p:sp>
          <p:nvSpPr>
            <p:cNvPr id="706" name="Google Shape;706;p35"/>
            <p:cNvSpPr/>
            <p:nvPr/>
          </p:nvSpPr>
          <p:spPr>
            <a:xfrm>
              <a:off x="880950" y="921300"/>
              <a:ext cx="5815700" cy="4551850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778775" y="238125"/>
              <a:ext cx="6020075" cy="4977075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1055400" y="454950"/>
              <a:ext cx="5465550" cy="3119100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1170050" y="3102975"/>
              <a:ext cx="5237500" cy="51125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1170050" y="3102975"/>
              <a:ext cx="3663650" cy="51125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3305925" y="1273650"/>
              <a:ext cx="965775" cy="965775"/>
            </a:xfrm>
            <a:custGeom>
              <a:avLst/>
              <a:gdLst/>
              <a:ahLst/>
              <a:cxnLst/>
              <a:rect l="l" t="t" r="r" b="b"/>
              <a:pathLst>
                <a:path w="38631" h="38631" extrusionOk="0">
                  <a:moveTo>
                    <a:pt x="19290" y="1"/>
                  </a:moveTo>
                  <a:cubicBezTo>
                    <a:pt x="8623" y="1"/>
                    <a:pt x="0" y="8624"/>
                    <a:pt x="0" y="19341"/>
                  </a:cubicBezTo>
                  <a:cubicBezTo>
                    <a:pt x="0" y="30007"/>
                    <a:pt x="8623" y="38631"/>
                    <a:pt x="19290" y="38631"/>
                  </a:cubicBezTo>
                  <a:cubicBezTo>
                    <a:pt x="29957" y="38631"/>
                    <a:pt x="38630" y="30007"/>
                    <a:pt x="38630" y="19341"/>
                  </a:cubicBezTo>
                  <a:cubicBezTo>
                    <a:pt x="38630" y="8624"/>
                    <a:pt x="29957" y="1"/>
                    <a:pt x="19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3663550" y="1514150"/>
              <a:ext cx="397550" cy="458600"/>
            </a:xfrm>
            <a:custGeom>
              <a:avLst/>
              <a:gdLst/>
              <a:ahLst/>
              <a:cxnLst/>
              <a:rect l="l" t="t" r="r" b="b"/>
              <a:pathLst>
                <a:path w="15902" h="18344" extrusionOk="0">
                  <a:moveTo>
                    <a:pt x="1" y="1"/>
                  </a:moveTo>
                  <a:lnTo>
                    <a:pt x="1" y="18344"/>
                  </a:lnTo>
                  <a:lnTo>
                    <a:pt x="15901" y="9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4743950" y="3038175"/>
              <a:ext cx="180725" cy="180725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1055400" y="3742250"/>
              <a:ext cx="1588850" cy="194425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1055400" y="4038825"/>
              <a:ext cx="3302275" cy="97225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1055400" y="4202075"/>
              <a:ext cx="3302275" cy="97225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1748250" y="4582150"/>
              <a:ext cx="958300" cy="97200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4933350" y="4645700"/>
              <a:ext cx="1587600" cy="366375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5218725" y="4772800"/>
              <a:ext cx="97225" cy="123400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5335850" y="4775300"/>
              <a:ext cx="104700" cy="120900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5466700" y="4775300"/>
              <a:ext cx="99725" cy="119650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5577600" y="4772800"/>
              <a:ext cx="97225" cy="123400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5687275" y="4772800"/>
              <a:ext cx="109675" cy="123400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5815625" y="4775300"/>
              <a:ext cx="100950" cy="119650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5939000" y="4775300"/>
              <a:ext cx="23700" cy="119650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5992575" y="4775300"/>
              <a:ext cx="98475" cy="119650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6113450" y="4775300"/>
              <a:ext cx="89750" cy="119650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6093500" y="3742250"/>
              <a:ext cx="427450" cy="51100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6093500" y="3835700"/>
              <a:ext cx="427450" cy="51125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6093500" y="3927925"/>
              <a:ext cx="427450" cy="51100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5841800" y="3742250"/>
              <a:ext cx="83500" cy="83500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5705975" y="3742250"/>
              <a:ext cx="83500" cy="83500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5570125" y="3742250"/>
              <a:ext cx="83525" cy="83500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1055400" y="4487993"/>
              <a:ext cx="559550" cy="558275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1253550" y="4518550"/>
              <a:ext cx="164500" cy="193250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1197450" y="4740400"/>
              <a:ext cx="275425" cy="159525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6017500" y="3252500"/>
              <a:ext cx="77275" cy="77300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6190700" y="3252500"/>
              <a:ext cx="77300" cy="77300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6017500" y="3398300"/>
              <a:ext cx="77275" cy="77300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6190700" y="3398300"/>
              <a:ext cx="77300" cy="77300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5"/>
            <p:cNvSpPr/>
            <p:nvPr/>
          </p:nvSpPr>
          <p:spPr>
            <a:xfrm>
              <a:off x="1683450" y="3282425"/>
              <a:ext cx="118400" cy="162025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5"/>
            <p:cNvSpPr/>
            <p:nvPr/>
          </p:nvSpPr>
          <p:spPr>
            <a:xfrm>
              <a:off x="1986275" y="3282425"/>
              <a:ext cx="119650" cy="162025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5"/>
            <p:cNvSpPr/>
            <p:nvPr/>
          </p:nvSpPr>
          <p:spPr>
            <a:xfrm>
              <a:off x="2144525" y="3282425"/>
              <a:ext cx="25" cy="162025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5"/>
            <p:cNvSpPr/>
            <p:nvPr/>
          </p:nvSpPr>
          <p:spPr>
            <a:xfrm>
              <a:off x="1342025" y="3282425"/>
              <a:ext cx="118400" cy="162025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5"/>
            <p:cNvSpPr/>
            <p:nvPr/>
          </p:nvSpPr>
          <p:spPr>
            <a:xfrm>
              <a:off x="1303375" y="3282425"/>
              <a:ext cx="25" cy="162025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48FFD5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6" name="Google Shape;746;p35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trivia game">
            <a:hlinkClick r:id="" action="ppaction://media"/>
            <a:extLst>
              <a:ext uri="{FF2B5EF4-FFF2-40B4-BE49-F238E27FC236}">
                <a16:creationId xmlns:a16="http://schemas.microsoft.com/office/drawing/2014/main" id="{C9B36C27-7660-44E3-BEB0-8585166289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39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THE TEAM</a:t>
            </a:r>
            <a:endParaRPr/>
          </a:p>
        </p:txBody>
      </p:sp>
      <p:pic>
        <p:nvPicPr>
          <p:cNvPr id="1109" name="Google Shape;1109;p39"/>
          <p:cNvPicPr preferRelativeResize="0"/>
          <p:nvPr/>
        </p:nvPicPr>
        <p:blipFill rotWithShape="1">
          <a:blip r:embed="rId3">
            <a:alphaModFix/>
          </a:blip>
          <a:srcRect l="14268" r="27494"/>
          <a:stretch/>
        </p:blipFill>
        <p:spPr>
          <a:xfrm>
            <a:off x="311712" y="1453300"/>
            <a:ext cx="1289125" cy="330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1" name="Google Shape;1111;p39"/>
          <p:cNvPicPr preferRelativeResize="0"/>
          <p:nvPr/>
        </p:nvPicPr>
        <p:blipFill rotWithShape="1">
          <a:blip r:embed="rId4">
            <a:alphaModFix/>
          </a:blip>
          <a:srcRect l="37643" r="36348"/>
          <a:stretch/>
        </p:blipFill>
        <p:spPr>
          <a:xfrm>
            <a:off x="1709739" y="1453300"/>
            <a:ext cx="1289126" cy="33092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3" name="Google Shape;1113;p39"/>
          <p:cNvCxnSpPr/>
          <p:nvPr/>
        </p:nvCxnSpPr>
        <p:spPr>
          <a:xfrm>
            <a:off x="2714700" y="2296419"/>
            <a:ext cx="27813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114" name="Google Shape;1114;p39"/>
          <p:cNvCxnSpPr/>
          <p:nvPr/>
        </p:nvCxnSpPr>
        <p:spPr>
          <a:xfrm>
            <a:off x="1152600" y="3451100"/>
            <a:ext cx="434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16" name="Google Shape;1116;p39"/>
          <p:cNvSpPr txBox="1">
            <a:spLocks noGrp="1"/>
          </p:cNvSpPr>
          <p:nvPr>
            <p:ph type="subTitle" idx="4294967295"/>
          </p:nvPr>
        </p:nvSpPr>
        <p:spPr>
          <a:xfrm>
            <a:off x="5745892" y="2296419"/>
            <a:ext cx="23352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he-IL" sz="900" dirty="0">
                <a:solidFill>
                  <a:srgbClr val="FFFFFF"/>
                </a:solidFill>
              </a:rPr>
              <a:t>203095351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1117" name="Google Shape;1117;p39"/>
          <p:cNvSpPr txBox="1">
            <a:spLocks noGrp="1"/>
          </p:cNvSpPr>
          <p:nvPr>
            <p:ph type="subTitle" idx="4294967295"/>
          </p:nvPr>
        </p:nvSpPr>
        <p:spPr>
          <a:xfrm>
            <a:off x="5745892" y="3451100"/>
            <a:ext cx="2335200" cy="50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900" dirty="0">
                <a:solidFill>
                  <a:srgbClr val="FFFFFF"/>
                </a:solidFill>
              </a:rPr>
              <a:t>318572765</a:t>
            </a:r>
            <a:endParaRPr sz="900" dirty="0">
              <a:solidFill>
                <a:srgbClr val="FFFFFF"/>
              </a:solidFill>
            </a:endParaRPr>
          </a:p>
        </p:txBody>
      </p:sp>
      <p:sp>
        <p:nvSpPr>
          <p:cNvPr id="1119" name="Google Shape;1119;p39"/>
          <p:cNvSpPr txBox="1">
            <a:spLocks noGrp="1"/>
          </p:cNvSpPr>
          <p:nvPr>
            <p:ph type="ctrTitle" idx="4294967295"/>
          </p:nvPr>
        </p:nvSpPr>
        <p:spPr>
          <a:xfrm>
            <a:off x="5745906" y="2100207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ORI BAYO</a:t>
            </a:r>
            <a:endParaRPr sz="1000" dirty="0">
              <a:solidFill>
                <a:srgbClr val="FFFFFF"/>
              </a:solidFill>
            </a:endParaRPr>
          </a:p>
        </p:txBody>
      </p:sp>
      <p:sp>
        <p:nvSpPr>
          <p:cNvPr id="1120" name="Google Shape;1120;p39"/>
          <p:cNvSpPr txBox="1">
            <a:spLocks noGrp="1"/>
          </p:cNvSpPr>
          <p:nvPr>
            <p:ph type="ctrTitle" idx="4294967295"/>
          </p:nvPr>
        </p:nvSpPr>
        <p:spPr>
          <a:xfrm>
            <a:off x="5745906" y="3254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>
                <a:solidFill>
                  <a:srgbClr val="FFFFFF"/>
                </a:solidFill>
              </a:rPr>
              <a:t>DANIEL</a:t>
            </a:r>
            <a:r>
              <a:rPr lang="he-IL" sz="1000" dirty="0">
                <a:solidFill>
                  <a:srgbClr val="FFFFFF"/>
                </a:solidFill>
              </a:rPr>
              <a:t> </a:t>
            </a:r>
            <a:r>
              <a:rPr lang="en-US" sz="1000" dirty="0">
                <a:solidFill>
                  <a:srgbClr val="FFFFFF"/>
                </a:solidFill>
              </a:rPr>
              <a:t>BAIMAN</a:t>
            </a:r>
            <a:endParaRPr sz="1000" dirty="0">
              <a:solidFill>
                <a:srgbClr val="FFFFFF"/>
              </a:solidFill>
            </a:endParaRPr>
          </a:p>
        </p:txBody>
      </p:sp>
      <p:cxnSp>
        <p:nvCxnSpPr>
          <p:cNvPr id="1121" name="Google Shape;1121;p39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265</Words>
  <Application>Microsoft Office PowerPoint</Application>
  <PresentationFormat>On-screen Show (16:9)</PresentationFormat>
  <Paragraphs>55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Roboto Mono Thin</vt:lpstr>
      <vt:lpstr>Roboto Black</vt:lpstr>
      <vt:lpstr>Impact</vt:lpstr>
      <vt:lpstr>Roboto Thin</vt:lpstr>
      <vt:lpstr>Arial</vt:lpstr>
      <vt:lpstr>Roboto Light</vt:lpstr>
      <vt:lpstr>Bree Serif</vt:lpstr>
      <vt:lpstr>WEB PROPOSAL</vt:lpstr>
      <vt:lpstr>ANDROID PROJECT</vt:lpstr>
      <vt:lpstr>OUR GAME</vt:lpstr>
      <vt:lpstr>WHAT WE USED</vt:lpstr>
      <vt:lpstr>ABOUT THE GAME</vt:lpstr>
      <vt:lpstr>ACTIVITIES</vt:lpstr>
      <vt:lpstr>FLOWCHART</vt:lpstr>
      <vt:lpstr>CLASSES</vt:lpstr>
      <vt:lpstr>A VIDEO IS A GOOD IDEA</vt:lpstr>
      <vt:lpstr>THE TEAM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PROJECT</dc:title>
  <cp:lastModifiedBy>אורי ביו</cp:lastModifiedBy>
  <cp:revision>2</cp:revision>
  <dcterms:modified xsi:type="dcterms:W3CDTF">2021-10-14T14:16:57Z</dcterms:modified>
</cp:coreProperties>
</file>